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72" r:id="rId6"/>
    <p:sldId id="276" r:id="rId7"/>
    <p:sldId id="284" r:id="rId8"/>
    <p:sldId id="265" r:id="rId9"/>
    <p:sldId id="318" r:id="rId10"/>
    <p:sldId id="320" r:id="rId11"/>
    <p:sldId id="321" r:id="rId12"/>
    <p:sldId id="319" r:id="rId13"/>
    <p:sldId id="264" r:id="rId14"/>
    <p:sldId id="28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C273B-F477-4D5D-8E38-14DB37D45FFF}" v="45" dt="2022-12-14T10:06:38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86" autoAdjust="0"/>
  </p:normalViewPr>
  <p:slideViewPr>
    <p:cSldViewPr snapToGrid="0">
      <p:cViewPr varScale="1">
        <p:scale>
          <a:sx n="62" d="100"/>
          <a:sy n="62" d="100"/>
        </p:scale>
        <p:origin x="14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C3B6F100-3402-41B0-BE89-6DD75D29C40C}"/>
    <pc:docChg chg="custSel addSld modSld delMainMaster">
      <pc:chgData name="Gerjan de Ruiter" userId="5d7c516b-9dcd-41a8-99d3-54425d29895b" providerId="ADAL" clId="{C3B6F100-3402-41B0-BE89-6DD75D29C40C}" dt="2022-11-23T10:08:25.829" v="154"/>
      <pc:docMkLst>
        <pc:docMk/>
      </pc:docMkLst>
      <pc:sldChg chg="addSp delSp modSp new mod modClrScheme chgLayout">
        <pc:chgData name="Gerjan de Ruiter" userId="5d7c516b-9dcd-41a8-99d3-54425d29895b" providerId="ADAL" clId="{C3B6F100-3402-41B0-BE89-6DD75D29C40C}" dt="2022-11-23T09:49:43.019" v="93" actId="20577"/>
        <pc:sldMkLst>
          <pc:docMk/>
          <pc:sldMk cId="4033542794" sldId="257"/>
        </pc:sldMkLst>
        <pc:spChg chg="del mod ord">
          <ac:chgData name="Gerjan de Ruiter" userId="5d7c516b-9dcd-41a8-99d3-54425d29895b" providerId="ADAL" clId="{C3B6F100-3402-41B0-BE89-6DD75D29C40C}" dt="2022-11-23T09:40:53.324" v="1" actId="700"/>
          <ac:spMkLst>
            <pc:docMk/>
            <pc:sldMk cId="4033542794" sldId="257"/>
            <ac:spMk id="2" creationId="{949E8D3F-8296-BD23-C7D6-CEA11E604384}"/>
          </ac:spMkLst>
        </pc:spChg>
        <pc:spChg chg="del mod ord">
          <ac:chgData name="Gerjan de Ruiter" userId="5d7c516b-9dcd-41a8-99d3-54425d29895b" providerId="ADAL" clId="{C3B6F100-3402-41B0-BE89-6DD75D29C40C}" dt="2022-11-23T09:40:53.324" v="1" actId="700"/>
          <ac:spMkLst>
            <pc:docMk/>
            <pc:sldMk cId="4033542794" sldId="257"/>
            <ac:spMk id="3" creationId="{283FA146-73F0-02E1-4F8C-2D6F281FD8D9}"/>
          </ac:spMkLst>
        </pc:spChg>
        <pc:spChg chg="add mod ord">
          <ac:chgData name="Gerjan de Ruiter" userId="5d7c516b-9dcd-41a8-99d3-54425d29895b" providerId="ADAL" clId="{C3B6F100-3402-41B0-BE89-6DD75D29C40C}" dt="2022-11-23T09:41:04.964" v="3"/>
          <ac:spMkLst>
            <pc:docMk/>
            <pc:sldMk cId="4033542794" sldId="257"/>
            <ac:spMk id="4" creationId="{60B21F80-55A7-3CFA-8576-07DB14876267}"/>
          </ac:spMkLst>
        </pc:spChg>
        <pc:spChg chg="add mod ord">
          <ac:chgData name="Gerjan de Ruiter" userId="5d7c516b-9dcd-41a8-99d3-54425d29895b" providerId="ADAL" clId="{C3B6F100-3402-41B0-BE89-6DD75D29C40C}" dt="2022-11-23T09:49:43.019" v="93" actId="20577"/>
          <ac:spMkLst>
            <pc:docMk/>
            <pc:sldMk cId="4033542794" sldId="257"/>
            <ac:spMk id="5" creationId="{4040358F-C750-C699-0FF2-47F51D75859F}"/>
          </ac:spMkLst>
        </pc:spChg>
        <pc:spChg chg="add del mod ord">
          <ac:chgData name="Gerjan de Ruiter" userId="5d7c516b-9dcd-41a8-99d3-54425d29895b" providerId="ADAL" clId="{C3B6F100-3402-41B0-BE89-6DD75D29C40C}" dt="2022-11-23T09:40:59.306" v="2"/>
          <ac:spMkLst>
            <pc:docMk/>
            <pc:sldMk cId="4033542794" sldId="257"/>
            <ac:spMk id="6" creationId="{04CEF36D-9D70-46EE-81DC-28857BDC75B0}"/>
          </ac:spMkLst>
        </pc:spChg>
        <pc:spChg chg="add mod ord">
          <ac:chgData name="Gerjan de Ruiter" userId="5d7c516b-9dcd-41a8-99d3-54425d29895b" providerId="ADAL" clId="{C3B6F100-3402-41B0-BE89-6DD75D29C40C}" dt="2022-11-23T09:42:09.098" v="36" actId="20577"/>
          <ac:spMkLst>
            <pc:docMk/>
            <pc:sldMk cId="4033542794" sldId="257"/>
            <ac:spMk id="7" creationId="{F54488C3-5AA7-FCFF-4F6B-D052D41A4C6C}"/>
          </ac:spMkLst>
        </pc:spChg>
        <pc:picChg chg="add mod">
          <ac:chgData name="Gerjan de Ruiter" userId="5d7c516b-9dcd-41a8-99d3-54425d29895b" providerId="ADAL" clId="{C3B6F100-3402-41B0-BE89-6DD75D29C40C}" dt="2022-11-23T09:40:59.306" v="2"/>
          <ac:picMkLst>
            <pc:docMk/>
            <pc:sldMk cId="4033542794" sldId="257"/>
            <ac:picMk id="8" creationId="{4FD8652E-4D47-A091-9A9E-0B73711DF5C0}"/>
          </ac:picMkLst>
        </pc:picChg>
      </pc:sldChg>
      <pc:sldChg chg="addSp delSp modSp new mod modClrScheme modAnim chgLayout">
        <pc:chgData name="Gerjan de Ruiter" userId="5d7c516b-9dcd-41a8-99d3-54425d29895b" providerId="ADAL" clId="{C3B6F100-3402-41B0-BE89-6DD75D29C40C}" dt="2022-11-23T10:08:25.829" v="154"/>
        <pc:sldMkLst>
          <pc:docMk/>
          <pc:sldMk cId="1565745973" sldId="258"/>
        </pc:sldMkLst>
        <pc:spChg chg="del">
          <ac:chgData name="Gerjan de Ruiter" userId="5d7c516b-9dcd-41a8-99d3-54425d29895b" providerId="ADAL" clId="{C3B6F100-3402-41B0-BE89-6DD75D29C40C}" dt="2022-11-23T09:49:50.407" v="95" actId="700"/>
          <ac:spMkLst>
            <pc:docMk/>
            <pc:sldMk cId="1565745973" sldId="258"/>
            <ac:spMk id="2" creationId="{5B5AFFDE-C9BA-8E83-FA58-8BC404AED940}"/>
          </ac:spMkLst>
        </pc:spChg>
        <pc:spChg chg="del">
          <ac:chgData name="Gerjan de Ruiter" userId="5d7c516b-9dcd-41a8-99d3-54425d29895b" providerId="ADAL" clId="{C3B6F100-3402-41B0-BE89-6DD75D29C40C}" dt="2022-11-23T09:49:50.407" v="95" actId="700"/>
          <ac:spMkLst>
            <pc:docMk/>
            <pc:sldMk cId="1565745973" sldId="258"/>
            <ac:spMk id="3" creationId="{2F05722D-BFD9-A1D4-BED0-7C7AE166FE4C}"/>
          </ac:spMkLst>
        </pc:spChg>
        <pc:spChg chg="del mod ord">
          <ac:chgData name="Gerjan de Ruiter" userId="5d7c516b-9dcd-41a8-99d3-54425d29895b" providerId="ADAL" clId="{C3B6F100-3402-41B0-BE89-6DD75D29C40C}" dt="2022-11-23T09:49:50.407" v="95" actId="700"/>
          <ac:spMkLst>
            <pc:docMk/>
            <pc:sldMk cId="1565745973" sldId="258"/>
            <ac:spMk id="4" creationId="{EA6DED09-F8BC-E7A5-D453-B1444E0F036F}"/>
          </ac:spMkLst>
        </pc:spChg>
        <pc:spChg chg="del mod ord">
          <ac:chgData name="Gerjan de Ruiter" userId="5d7c516b-9dcd-41a8-99d3-54425d29895b" providerId="ADAL" clId="{C3B6F100-3402-41B0-BE89-6DD75D29C40C}" dt="2022-11-23T09:49:50.407" v="95" actId="700"/>
          <ac:spMkLst>
            <pc:docMk/>
            <pc:sldMk cId="1565745973" sldId="258"/>
            <ac:spMk id="5" creationId="{E52F6B68-8A63-8C59-5875-A225E66CE8AC}"/>
          </ac:spMkLst>
        </pc:spChg>
        <pc:spChg chg="add mod ord">
          <ac:chgData name="Gerjan de Ruiter" userId="5d7c516b-9dcd-41a8-99d3-54425d29895b" providerId="ADAL" clId="{C3B6F100-3402-41B0-BE89-6DD75D29C40C}" dt="2022-11-23T09:50:09.995" v="145" actId="20577"/>
          <ac:spMkLst>
            <pc:docMk/>
            <pc:sldMk cId="1565745973" sldId="258"/>
            <ac:spMk id="6" creationId="{0488909E-F3F4-0433-9744-BA05B871CA2D}"/>
          </ac:spMkLst>
        </pc:spChg>
        <pc:spChg chg="add mod ord">
          <ac:chgData name="Gerjan de Ruiter" userId="5d7c516b-9dcd-41a8-99d3-54425d29895b" providerId="ADAL" clId="{C3B6F100-3402-41B0-BE89-6DD75D29C40C}" dt="2022-11-23T10:08:20.914" v="153" actId="114"/>
          <ac:spMkLst>
            <pc:docMk/>
            <pc:sldMk cId="1565745973" sldId="258"/>
            <ac:spMk id="7" creationId="{CC1BAED1-BEEF-2847-1055-E51EA5A9FD2B}"/>
          </ac:spMkLst>
        </pc:spChg>
      </pc:sldChg>
      <pc:sldChg chg="add">
        <pc:chgData name="Gerjan de Ruiter" userId="5d7c516b-9dcd-41a8-99d3-54425d29895b" providerId="ADAL" clId="{C3B6F100-3402-41B0-BE89-6DD75D29C40C}" dt="2022-11-23T09:50:55.826" v="148"/>
        <pc:sldMkLst>
          <pc:docMk/>
          <pc:sldMk cId="1512741525" sldId="264"/>
        </pc:sldMkLst>
      </pc:sldChg>
      <pc:sldChg chg="add">
        <pc:chgData name="Gerjan de Ruiter" userId="5d7c516b-9dcd-41a8-99d3-54425d29895b" providerId="ADAL" clId="{C3B6F100-3402-41B0-BE89-6DD75D29C40C}" dt="2022-11-23T09:50:27.812" v="146"/>
        <pc:sldMkLst>
          <pc:docMk/>
          <pc:sldMk cId="0" sldId="270"/>
        </pc:sldMkLst>
      </pc:sldChg>
      <pc:sldChg chg="add">
        <pc:chgData name="Gerjan de Ruiter" userId="5d7c516b-9dcd-41a8-99d3-54425d29895b" providerId="ADAL" clId="{C3B6F100-3402-41B0-BE89-6DD75D29C40C}" dt="2022-11-23T09:50:40.115" v="147"/>
        <pc:sldMkLst>
          <pc:docMk/>
          <pc:sldMk cId="1900244631" sldId="271"/>
        </pc:sldMkLst>
      </pc:sldChg>
      <pc:sldMasterChg chg="del delSldLayout">
        <pc:chgData name="Gerjan de Ruiter" userId="5d7c516b-9dcd-41a8-99d3-54425d29895b" providerId="ADAL" clId="{C3B6F100-3402-41B0-BE89-6DD75D29C40C}" dt="2022-11-23T09:40:53.324" v="1" actId="700"/>
        <pc:sldMasterMkLst>
          <pc:docMk/>
          <pc:sldMasterMk cId="4012354459" sldId="2147483648"/>
        </pc:sldMasterMkLst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419339718" sldId="2147483649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831646071" sldId="2147483650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945195706" sldId="2147483651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432919250" sldId="2147483652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304967239" sldId="2147483653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654478690" sldId="2147483654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4166087745" sldId="2147483655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3829761977" sldId="2147483656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1551163666" sldId="2147483657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3422873707" sldId="2147483658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1958408725" sldId="2147483659"/>
          </pc:sldLayoutMkLst>
        </pc:sldLayoutChg>
      </pc:sldMasterChg>
    </pc:docChg>
  </pc:docChgLst>
  <pc:docChgLst>
    <pc:chgData name="Gerjan de Ruiter" userId="5d7c516b-9dcd-41a8-99d3-54425d29895b" providerId="ADAL" clId="{F25C273B-F477-4D5D-8E38-14DB37D45FFF}"/>
    <pc:docChg chg="undo custSel addSld delSld modSld sldOrd">
      <pc:chgData name="Gerjan de Ruiter" userId="5d7c516b-9dcd-41a8-99d3-54425d29895b" providerId="ADAL" clId="{F25C273B-F477-4D5D-8E38-14DB37D45FFF}" dt="2022-12-14T10:06:49.473" v="460"/>
      <pc:docMkLst>
        <pc:docMk/>
      </pc:docMkLst>
      <pc:sldChg chg="modSp mod">
        <pc:chgData name="Gerjan de Ruiter" userId="5d7c516b-9dcd-41a8-99d3-54425d29895b" providerId="ADAL" clId="{F25C273B-F477-4D5D-8E38-14DB37D45FFF}" dt="2022-12-14T10:03:37.389" v="334" actId="20577"/>
        <pc:sldMkLst>
          <pc:docMk/>
          <pc:sldMk cId="1914404811" sldId="256"/>
        </pc:sldMkLst>
        <pc:spChg chg="mod">
          <ac:chgData name="Gerjan de Ruiter" userId="5d7c516b-9dcd-41a8-99d3-54425d29895b" providerId="ADAL" clId="{F25C273B-F477-4D5D-8E38-14DB37D45FFF}" dt="2022-12-14T10:03:37.389" v="334" actId="20577"/>
          <ac:spMkLst>
            <pc:docMk/>
            <pc:sldMk cId="1914404811" sldId="256"/>
            <ac:spMk id="6" creationId="{81B96BA2-902A-4078-8942-E8A2417A9A29}"/>
          </ac:spMkLst>
        </pc:spChg>
        <pc:graphicFrameChg chg="mod modGraphic">
          <ac:chgData name="Gerjan de Ruiter" userId="5d7c516b-9dcd-41a8-99d3-54425d29895b" providerId="ADAL" clId="{F25C273B-F477-4D5D-8E38-14DB37D45FFF}" dt="2022-12-14T10:01:52.276" v="295" actId="108"/>
          <ac:graphicFrameMkLst>
            <pc:docMk/>
            <pc:sldMk cId="1914404811" sldId="256"/>
            <ac:graphicFrameMk id="7" creationId="{E301E4D4-09EB-42FE-AC70-36D3DFBAE62B}"/>
          </ac:graphicFrameMkLst>
        </pc:graphicFrameChg>
      </pc:sldChg>
      <pc:sldChg chg="modSp del mod">
        <pc:chgData name="Gerjan de Ruiter" userId="5d7c516b-9dcd-41a8-99d3-54425d29895b" providerId="ADAL" clId="{F25C273B-F477-4D5D-8E38-14DB37D45FFF}" dt="2022-12-07T10:05:02.763" v="241" actId="47"/>
        <pc:sldMkLst>
          <pc:docMk/>
          <pc:sldMk cId="4033542794" sldId="257"/>
        </pc:sldMkLst>
        <pc:spChg chg="mod">
          <ac:chgData name="Gerjan de Ruiter" userId="5d7c516b-9dcd-41a8-99d3-54425d29895b" providerId="ADAL" clId="{F25C273B-F477-4D5D-8E38-14DB37D45FFF}" dt="2022-12-07T09:20:20.609" v="26" actId="1076"/>
          <ac:spMkLst>
            <pc:docMk/>
            <pc:sldMk cId="4033542794" sldId="257"/>
            <ac:spMk id="5" creationId="{4040358F-C750-C699-0FF2-47F51D75859F}"/>
          </ac:spMkLst>
        </pc:spChg>
      </pc:sldChg>
      <pc:sldChg chg="del">
        <pc:chgData name="Gerjan de Ruiter" userId="5d7c516b-9dcd-41a8-99d3-54425d29895b" providerId="ADAL" clId="{F25C273B-F477-4D5D-8E38-14DB37D45FFF}" dt="2022-12-07T09:20:39.391" v="28" actId="47"/>
        <pc:sldMkLst>
          <pc:docMk/>
          <pc:sldMk cId="1565745973" sldId="258"/>
        </pc:sldMkLst>
      </pc:sldChg>
      <pc:sldChg chg="add del ord">
        <pc:chgData name="Gerjan de Ruiter" userId="5d7c516b-9dcd-41a8-99d3-54425d29895b" providerId="ADAL" clId="{F25C273B-F477-4D5D-8E38-14DB37D45FFF}" dt="2022-12-14T10:03:06.610" v="312" actId="47"/>
        <pc:sldMkLst>
          <pc:docMk/>
          <pc:sldMk cId="1746962004" sldId="259"/>
        </pc:sldMkLst>
      </pc:sldChg>
      <pc:sldChg chg="add del ord">
        <pc:chgData name="Gerjan de Ruiter" userId="5d7c516b-9dcd-41a8-99d3-54425d29895b" providerId="ADAL" clId="{F25C273B-F477-4D5D-8E38-14DB37D45FFF}" dt="2022-12-14T10:06:49.473" v="460"/>
        <pc:sldMkLst>
          <pc:docMk/>
          <pc:sldMk cId="1512741525" sldId="264"/>
        </pc:sldMkLst>
      </pc:sldChg>
      <pc:sldChg chg="add">
        <pc:chgData name="Gerjan de Ruiter" userId="5d7c516b-9dcd-41a8-99d3-54425d29895b" providerId="ADAL" clId="{F25C273B-F477-4D5D-8E38-14DB37D45FFF}" dt="2022-12-14T10:04:13.288" v="335"/>
        <pc:sldMkLst>
          <pc:docMk/>
          <pc:sldMk cId="3600276205" sldId="265"/>
        </pc:sldMkLst>
      </pc:sldChg>
      <pc:sldChg chg="del">
        <pc:chgData name="Gerjan de Ruiter" userId="5d7c516b-9dcd-41a8-99d3-54425d29895b" providerId="ADAL" clId="{F25C273B-F477-4D5D-8E38-14DB37D45FFF}" dt="2022-12-07T09:20:38.227" v="27" actId="47"/>
        <pc:sldMkLst>
          <pc:docMk/>
          <pc:sldMk cId="0" sldId="270"/>
        </pc:sldMkLst>
      </pc:sldChg>
      <pc:sldChg chg="del">
        <pc:chgData name="Gerjan de Ruiter" userId="5d7c516b-9dcd-41a8-99d3-54425d29895b" providerId="ADAL" clId="{F25C273B-F477-4D5D-8E38-14DB37D45FFF}" dt="2022-12-07T09:20:42.499" v="29" actId="47"/>
        <pc:sldMkLst>
          <pc:docMk/>
          <pc:sldMk cId="1900244631" sldId="271"/>
        </pc:sldMkLst>
      </pc:sldChg>
      <pc:sldChg chg="add ord">
        <pc:chgData name="Gerjan de Ruiter" userId="5d7c516b-9dcd-41a8-99d3-54425d29895b" providerId="ADAL" clId="{F25C273B-F477-4D5D-8E38-14DB37D45FFF}" dt="2022-12-07T09:06:45.731" v="2"/>
        <pc:sldMkLst>
          <pc:docMk/>
          <pc:sldMk cId="279071075" sldId="272"/>
        </pc:sldMkLst>
      </pc:sldChg>
      <pc:sldChg chg="add del ord">
        <pc:chgData name="Gerjan de Ruiter" userId="5d7c516b-9dcd-41a8-99d3-54425d29895b" providerId="ADAL" clId="{F25C273B-F477-4D5D-8E38-14DB37D45FFF}" dt="2022-12-14T10:03:07.011" v="313" actId="47"/>
        <pc:sldMkLst>
          <pc:docMk/>
          <pc:sldMk cId="2606624321" sldId="273"/>
        </pc:sldMkLst>
      </pc:sldChg>
      <pc:sldChg chg="addSp delSp modSp new del mod modClrScheme chgLayout">
        <pc:chgData name="Gerjan de Ruiter" userId="5d7c516b-9dcd-41a8-99d3-54425d29895b" providerId="ADAL" clId="{F25C273B-F477-4D5D-8E38-14DB37D45FFF}" dt="2022-12-14T10:03:07.597" v="314" actId="47"/>
        <pc:sldMkLst>
          <pc:docMk/>
          <pc:sldMk cId="37081696" sldId="274"/>
        </pc:sldMkLst>
        <pc:spChg chg="del mod ord">
          <ac:chgData name="Gerjan de Ruiter" userId="5d7c516b-9dcd-41a8-99d3-54425d29895b" providerId="ADAL" clId="{F25C273B-F477-4D5D-8E38-14DB37D45FFF}" dt="2022-12-07T09:25:17.249" v="38" actId="700"/>
          <ac:spMkLst>
            <pc:docMk/>
            <pc:sldMk cId="37081696" sldId="274"/>
            <ac:spMk id="2" creationId="{A26ED0CC-C045-95CF-5503-02AAEF9E6BCA}"/>
          </ac:spMkLst>
        </pc:spChg>
        <pc:spChg chg="del">
          <ac:chgData name="Gerjan de Ruiter" userId="5d7c516b-9dcd-41a8-99d3-54425d29895b" providerId="ADAL" clId="{F25C273B-F477-4D5D-8E38-14DB37D45FFF}" dt="2022-12-07T09:25:12.586" v="35" actId="478"/>
          <ac:spMkLst>
            <pc:docMk/>
            <pc:sldMk cId="37081696" sldId="274"/>
            <ac:spMk id="3" creationId="{74C396DE-F778-F3A9-2F9B-83A0DE522AC2}"/>
          </ac:spMkLst>
        </pc:spChg>
        <pc:spChg chg="add del mod ord">
          <ac:chgData name="Gerjan de Ruiter" userId="5d7c516b-9dcd-41a8-99d3-54425d29895b" providerId="ADAL" clId="{F25C273B-F477-4D5D-8E38-14DB37D45FFF}" dt="2022-12-07T09:25:28.155" v="45" actId="478"/>
          <ac:spMkLst>
            <pc:docMk/>
            <pc:sldMk cId="37081696" sldId="274"/>
            <ac:spMk id="5" creationId="{25D0CB00-6764-40B0-7236-7F7CADEBB80D}"/>
          </ac:spMkLst>
        </pc:spChg>
        <pc:spChg chg="add del mod ord">
          <ac:chgData name="Gerjan de Ruiter" userId="5d7c516b-9dcd-41a8-99d3-54425d29895b" providerId="ADAL" clId="{F25C273B-F477-4D5D-8E38-14DB37D45FFF}" dt="2022-12-07T09:25:18.799" v="39"/>
          <ac:spMkLst>
            <pc:docMk/>
            <pc:sldMk cId="37081696" sldId="274"/>
            <ac:spMk id="6" creationId="{4DE67A4E-EE75-7840-D0D9-2B1AFC0DC5CF}"/>
          </ac:spMkLst>
        </pc:spChg>
        <pc:spChg chg="add del mod">
          <ac:chgData name="Gerjan de Ruiter" userId="5d7c516b-9dcd-41a8-99d3-54425d29895b" providerId="ADAL" clId="{F25C273B-F477-4D5D-8E38-14DB37D45FFF}" dt="2022-12-07T09:25:52.280" v="50" actId="478"/>
          <ac:spMkLst>
            <pc:docMk/>
            <pc:sldMk cId="37081696" sldId="274"/>
            <ac:spMk id="9" creationId="{7FC1A749-2CB6-5FE2-3AA8-3831DEF6B4F9}"/>
          </ac:spMkLst>
        </pc:spChg>
        <pc:picChg chg="add del mod">
          <ac:chgData name="Gerjan de Ruiter" userId="5d7c516b-9dcd-41a8-99d3-54425d29895b" providerId="ADAL" clId="{F25C273B-F477-4D5D-8E38-14DB37D45FFF}" dt="2022-12-07T09:25:15.346" v="37" actId="478"/>
          <ac:picMkLst>
            <pc:docMk/>
            <pc:sldMk cId="37081696" sldId="274"/>
            <ac:picMk id="4" creationId="{341BF4E0-4711-7C79-C606-170D9AD21708}"/>
          </ac:picMkLst>
        </pc:picChg>
        <pc:picChg chg="add del mod">
          <ac:chgData name="Gerjan de Ruiter" userId="5d7c516b-9dcd-41a8-99d3-54425d29895b" providerId="ADAL" clId="{F25C273B-F477-4D5D-8E38-14DB37D45FFF}" dt="2022-12-07T09:25:48" v="49" actId="478"/>
          <ac:picMkLst>
            <pc:docMk/>
            <pc:sldMk cId="37081696" sldId="274"/>
            <ac:picMk id="7" creationId="{169B2BCD-833A-6287-A8AF-D3D862BBED66}"/>
          </ac:picMkLst>
        </pc:picChg>
        <pc:picChg chg="add mod">
          <ac:chgData name="Gerjan de Ruiter" userId="5d7c516b-9dcd-41a8-99d3-54425d29895b" providerId="ADAL" clId="{F25C273B-F477-4D5D-8E38-14DB37D45FFF}" dt="2022-12-07T09:26:00.666" v="53" actId="14100"/>
          <ac:picMkLst>
            <pc:docMk/>
            <pc:sldMk cId="37081696" sldId="274"/>
            <ac:picMk id="10" creationId="{D361D674-91A4-65A8-7080-BFE207D15B39}"/>
          </ac:picMkLst>
        </pc:picChg>
      </pc:sldChg>
      <pc:sldChg chg="new del">
        <pc:chgData name="Gerjan de Ruiter" userId="5d7c516b-9dcd-41a8-99d3-54425d29895b" providerId="ADAL" clId="{F25C273B-F477-4D5D-8E38-14DB37D45FFF}" dt="2022-12-07T09:25:06.725" v="32" actId="47"/>
        <pc:sldMkLst>
          <pc:docMk/>
          <pc:sldMk cId="3824867712" sldId="274"/>
        </pc:sldMkLst>
      </pc:sldChg>
      <pc:sldChg chg="addSp delSp modSp new del mod ord">
        <pc:chgData name="Gerjan de Ruiter" userId="5d7c516b-9dcd-41a8-99d3-54425d29895b" providerId="ADAL" clId="{F25C273B-F477-4D5D-8E38-14DB37D45FFF}" dt="2022-12-14T10:03:05.137" v="311" actId="47"/>
        <pc:sldMkLst>
          <pc:docMk/>
          <pc:sldMk cId="1394795476" sldId="275"/>
        </pc:sldMkLst>
        <pc:spChg chg="mod">
          <ac:chgData name="Gerjan de Ruiter" userId="5d7c516b-9dcd-41a8-99d3-54425d29895b" providerId="ADAL" clId="{F25C273B-F477-4D5D-8E38-14DB37D45FFF}" dt="2022-12-07T09:31:35.114" v="64" actId="2711"/>
          <ac:spMkLst>
            <pc:docMk/>
            <pc:sldMk cId="1394795476" sldId="275"/>
            <ac:spMk id="2" creationId="{2645F7C8-220E-E4D8-D0CE-DC93A7C52B16}"/>
          </ac:spMkLst>
        </pc:spChg>
        <pc:spChg chg="del">
          <ac:chgData name="Gerjan de Ruiter" userId="5d7c516b-9dcd-41a8-99d3-54425d29895b" providerId="ADAL" clId="{F25C273B-F477-4D5D-8E38-14DB37D45FFF}" dt="2022-12-07T09:31:12.701" v="55"/>
          <ac:spMkLst>
            <pc:docMk/>
            <pc:sldMk cId="1394795476" sldId="275"/>
            <ac:spMk id="3" creationId="{31BB0185-066B-3220-464A-337BBD4C76DE}"/>
          </ac:spMkLst>
        </pc:spChg>
        <pc:picChg chg="add mod">
          <ac:chgData name="Gerjan de Ruiter" userId="5d7c516b-9dcd-41a8-99d3-54425d29895b" providerId="ADAL" clId="{F25C273B-F477-4D5D-8E38-14DB37D45FFF}" dt="2022-12-07T09:31:38.098" v="65" actId="1076"/>
          <ac:picMkLst>
            <pc:docMk/>
            <pc:sldMk cId="1394795476" sldId="275"/>
            <ac:picMk id="4" creationId="{49AFC3BE-7190-7B19-7A3E-6D57CC5C0E8F}"/>
          </ac:picMkLst>
        </pc:picChg>
      </pc:sldChg>
      <pc:sldChg chg="addSp delSp modSp new mod ord modClrScheme chgLayout">
        <pc:chgData name="Gerjan de Ruiter" userId="5d7c516b-9dcd-41a8-99d3-54425d29895b" providerId="ADAL" clId="{F25C273B-F477-4D5D-8E38-14DB37D45FFF}" dt="2022-12-14T10:03:03.709" v="310"/>
        <pc:sldMkLst>
          <pc:docMk/>
          <pc:sldMk cId="656970592" sldId="276"/>
        </pc:sldMkLst>
        <pc:spChg chg="del mod ord">
          <ac:chgData name="Gerjan de Ruiter" userId="5d7c516b-9dcd-41a8-99d3-54425d29895b" providerId="ADAL" clId="{F25C273B-F477-4D5D-8E38-14DB37D45FFF}" dt="2022-12-07T09:31:52.470" v="67" actId="700"/>
          <ac:spMkLst>
            <pc:docMk/>
            <pc:sldMk cId="656970592" sldId="276"/>
            <ac:spMk id="2" creationId="{761E2FE3-DFC2-D3AE-9C15-E0D177659FFA}"/>
          </ac:spMkLst>
        </pc:spChg>
        <pc:spChg chg="del mod ord">
          <ac:chgData name="Gerjan de Ruiter" userId="5d7c516b-9dcd-41a8-99d3-54425d29895b" providerId="ADAL" clId="{F25C273B-F477-4D5D-8E38-14DB37D45FFF}" dt="2022-12-07T09:31:52.470" v="67" actId="700"/>
          <ac:spMkLst>
            <pc:docMk/>
            <pc:sldMk cId="656970592" sldId="276"/>
            <ac:spMk id="3" creationId="{2256573B-F3FE-BE54-6BCD-925063EC2C0B}"/>
          </ac:spMkLst>
        </pc:spChg>
        <pc:spChg chg="add del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4" creationId="{B6BD7C6F-C682-FE6F-A4DD-BCADB30D6704}"/>
          </ac:spMkLst>
        </pc:spChg>
        <pc:spChg chg="add del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5" creationId="{CF13891D-5DA4-FC9B-A9ED-71E703E559C7}"/>
          </ac:spMkLst>
        </pc:spChg>
        <pc:spChg chg="add del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6" creationId="{65D2949D-1970-1563-A069-762E3C926534}"/>
          </ac:spMkLst>
        </pc:spChg>
        <pc:spChg chg="add del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7" creationId="{14C2DEA6-0465-F89F-97E6-1871ACBEA37F}"/>
          </ac:spMkLst>
        </pc:spChg>
        <pc:spChg chg="add del">
          <ac:chgData name="Gerjan de Ruiter" userId="5d7c516b-9dcd-41a8-99d3-54425d29895b" providerId="ADAL" clId="{F25C273B-F477-4D5D-8E38-14DB37D45FFF}" dt="2022-12-07T09:31:54.797" v="69" actId="22"/>
          <ac:spMkLst>
            <pc:docMk/>
            <pc:sldMk cId="656970592" sldId="276"/>
            <ac:spMk id="9" creationId="{5A136D45-7603-5D1A-827C-7E1F62606ACC}"/>
          </ac:spMkLst>
        </pc:spChg>
        <pc:spChg chg="add mod ord">
          <ac:chgData name="Gerjan de Ruiter" userId="5d7c516b-9dcd-41a8-99d3-54425d29895b" providerId="ADAL" clId="{F25C273B-F477-4D5D-8E38-14DB37D45FFF}" dt="2022-12-14T10:03:01.683" v="308" actId="20577"/>
          <ac:spMkLst>
            <pc:docMk/>
            <pc:sldMk cId="656970592" sldId="276"/>
            <ac:spMk id="10" creationId="{71446BBD-7FC2-95CA-8D68-954E7D296C4B}"/>
          </ac:spMkLst>
        </pc:spChg>
        <pc:spChg chg="add del mod ord">
          <ac:chgData name="Gerjan de Ruiter" userId="5d7c516b-9dcd-41a8-99d3-54425d29895b" providerId="ADAL" clId="{F25C273B-F477-4D5D-8E38-14DB37D45FFF}" dt="2022-12-07T09:32:09.418" v="74" actId="22"/>
          <ac:spMkLst>
            <pc:docMk/>
            <pc:sldMk cId="656970592" sldId="276"/>
            <ac:spMk id="11" creationId="{7C5B7217-DF69-7D46-80F6-927579A8AD1E}"/>
          </ac:spMkLst>
        </pc:spChg>
        <pc:spChg chg="add del mod ord">
          <ac:chgData name="Gerjan de Ruiter" userId="5d7c516b-9dcd-41a8-99d3-54425d29895b" providerId="ADAL" clId="{F25C273B-F477-4D5D-8E38-14DB37D45FFF}" dt="2022-12-07T09:56:07.055" v="204"/>
          <ac:spMkLst>
            <pc:docMk/>
            <pc:sldMk cId="656970592" sldId="276"/>
            <ac:spMk id="12" creationId="{3BC53A11-B035-264D-E487-EECD978AD688}"/>
          </ac:spMkLst>
        </pc:spChg>
        <pc:spChg chg="add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13" creationId="{711D2432-F9DE-4370-6F99-0554609D71ED}"/>
          </ac:spMkLst>
        </pc:spChg>
        <pc:picChg chg="add mod ord">
          <ac:chgData name="Gerjan de Ruiter" userId="5d7c516b-9dcd-41a8-99d3-54425d29895b" providerId="ADAL" clId="{F25C273B-F477-4D5D-8E38-14DB37D45FFF}" dt="2022-12-07T09:32:11.377" v="75" actId="1076"/>
          <ac:picMkLst>
            <pc:docMk/>
            <pc:sldMk cId="656970592" sldId="276"/>
            <ac:picMk id="15" creationId="{56925476-331D-CAE2-9FB2-17C55D13A554}"/>
          </ac:picMkLst>
        </pc:picChg>
        <pc:picChg chg="add mod">
          <ac:chgData name="Gerjan de Ruiter" userId="5d7c516b-9dcd-41a8-99d3-54425d29895b" providerId="ADAL" clId="{F25C273B-F477-4D5D-8E38-14DB37D45FFF}" dt="2022-12-07T09:56:21.124" v="208" actId="18131"/>
          <ac:picMkLst>
            <pc:docMk/>
            <pc:sldMk cId="656970592" sldId="276"/>
            <ac:picMk id="2050" creationId="{68C6A460-A458-03B3-39C8-F887AF43966B}"/>
          </ac:picMkLst>
        </pc:picChg>
      </pc:sldChg>
      <pc:sldChg chg="addSp delSp modSp new del mod modClrScheme chgLayout">
        <pc:chgData name="Gerjan de Ruiter" userId="5d7c516b-9dcd-41a8-99d3-54425d29895b" providerId="ADAL" clId="{F25C273B-F477-4D5D-8E38-14DB37D45FFF}" dt="2022-12-14T10:03:13.662" v="317" actId="47"/>
        <pc:sldMkLst>
          <pc:docMk/>
          <pc:sldMk cId="1344057541" sldId="277"/>
        </pc:sldMkLst>
        <pc:spChg chg="del mod ord">
          <ac:chgData name="Gerjan de Ruiter" userId="5d7c516b-9dcd-41a8-99d3-54425d29895b" providerId="ADAL" clId="{F25C273B-F477-4D5D-8E38-14DB37D45FFF}" dt="2022-12-07T09:41:02.318" v="96" actId="700"/>
          <ac:spMkLst>
            <pc:docMk/>
            <pc:sldMk cId="1344057541" sldId="277"/>
            <ac:spMk id="2" creationId="{CFFDCCCA-1D40-0B4A-AC72-8F225AE026B7}"/>
          </ac:spMkLst>
        </pc:spChg>
        <pc:spChg chg="del mod ord">
          <ac:chgData name="Gerjan de Ruiter" userId="5d7c516b-9dcd-41a8-99d3-54425d29895b" providerId="ADAL" clId="{F25C273B-F477-4D5D-8E38-14DB37D45FFF}" dt="2022-12-07T09:41:02.318" v="96" actId="700"/>
          <ac:spMkLst>
            <pc:docMk/>
            <pc:sldMk cId="1344057541" sldId="277"/>
            <ac:spMk id="3" creationId="{5BFB8EAC-27E3-E9B3-06D1-3F59286A15C5}"/>
          </ac:spMkLst>
        </pc:spChg>
        <pc:spChg chg="del">
          <ac:chgData name="Gerjan de Ruiter" userId="5d7c516b-9dcd-41a8-99d3-54425d29895b" providerId="ADAL" clId="{F25C273B-F477-4D5D-8E38-14DB37D45FFF}" dt="2022-12-07T09:41:02.318" v="96" actId="700"/>
          <ac:spMkLst>
            <pc:docMk/>
            <pc:sldMk cId="1344057541" sldId="277"/>
            <ac:spMk id="4" creationId="{F2019477-B567-BA56-0C89-4BFB537C4316}"/>
          </ac:spMkLst>
        </pc:spChg>
        <pc:spChg chg="del">
          <ac:chgData name="Gerjan de Ruiter" userId="5d7c516b-9dcd-41a8-99d3-54425d29895b" providerId="ADAL" clId="{F25C273B-F477-4D5D-8E38-14DB37D45FFF}" dt="2022-12-07T09:41:02.318" v="96" actId="700"/>
          <ac:spMkLst>
            <pc:docMk/>
            <pc:sldMk cId="1344057541" sldId="277"/>
            <ac:spMk id="5" creationId="{3F138F5D-98BC-13CA-12FD-EA522E21CE89}"/>
          </ac:spMkLst>
        </pc:spChg>
        <pc:spChg chg="add mod ord">
          <ac:chgData name="Gerjan de Ruiter" userId="5d7c516b-9dcd-41a8-99d3-54425d29895b" providerId="ADAL" clId="{F25C273B-F477-4D5D-8E38-14DB37D45FFF}" dt="2022-12-07T09:41:31.635" v="113" actId="700"/>
          <ac:spMkLst>
            <pc:docMk/>
            <pc:sldMk cId="1344057541" sldId="277"/>
            <ac:spMk id="6" creationId="{B6DC1FEF-CC93-9794-C1C3-A23D59324051}"/>
          </ac:spMkLst>
        </pc:spChg>
        <pc:spChg chg="add del mod ord">
          <ac:chgData name="Gerjan de Ruiter" userId="5d7c516b-9dcd-41a8-99d3-54425d29895b" providerId="ADAL" clId="{F25C273B-F477-4D5D-8E38-14DB37D45FFF}" dt="2022-12-07T09:41:03.207" v="97"/>
          <ac:spMkLst>
            <pc:docMk/>
            <pc:sldMk cId="1344057541" sldId="277"/>
            <ac:spMk id="7" creationId="{69D18D9B-5801-4E5C-2E5E-6C97054E028F}"/>
          </ac:spMkLst>
        </pc:spChg>
        <pc:spChg chg="add del mod ord">
          <ac:chgData name="Gerjan de Ruiter" userId="5d7c516b-9dcd-41a8-99d3-54425d29895b" providerId="ADAL" clId="{F25C273B-F477-4D5D-8E38-14DB37D45FFF}" dt="2022-12-07T09:41:33.241" v="114"/>
          <ac:spMkLst>
            <pc:docMk/>
            <pc:sldMk cId="1344057541" sldId="277"/>
            <ac:spMk id="9" creationId="{32E5394A-AC63-21EB-00DE-EC64C9FBE9C1}"/>
          </ac:spMkLst>
        </pc:spChg>
        <pc:picChg chg="add mod ord">
          <ac:chgData name="Gerjan de Ruiter" userId="5d7c516b-9dcd-41a8-99d3-54425d29895b" providerId="ADAL" clId="{F25C273B-F477-4D5D-8E38-14DB37D45FFF}" dt="2022-12-07T09:41:36.150" v="116" actId="1076"/>
          <ac:picMkLst>
            <pc:docMk/>
            <pc:sldMk cId="1344057541" sldId="277"/>
            <ac:picMk id="8" creationId="{D06CD8A3-B391-1271-C771-5E06BC72B5DF}"/>
          </ac:picMkLst>
        </pc:picChg>
        <pc:picChg chg="add mod">
          <ac:chgData name="Gerjan de Ruiter" userId="5d7c516b-9dcd-41a8-99d3-54425d29895b" providerId="ADAL" clId="{F25C273B-F477-4D5D-8E38-14DB37D45FFF}" dt="2022-12-07T09:41:41.670" v="119" actId="1076"/>
          <ac:picMkLst>
            <pc:docMk/>
            <pc:sldMk cId="1344057541" sldId="277"/>
            <ac:picMk id="10" creationId="{7C30DF55-6C8C-3E3D-D39F-1A8CA0CD6FF4}"/>
          </ac:picMkLst>
        </pc:picChg>
      </pc:sldChg>
      <pc:sldChg chg="addSp delSp modSp new del mod modClrScheme chgLayout">
        <pc:chgData name="Gerjan de Ruiter" userId="5d7c516b-9dcd-41a8-99d3-54425d29895b" providerId="ADAL" clId="{F25C273B-F477-4D5D-8E38-14DB37D45FFF}" dt="2022-12-14T10:03:12.691" v="316" actId="47"/>
        <pc:sldMkLst>
          <pc:docMk/>
          <pc:sldMk cId="2072480251" sldId="278"/>
        </pc:sldMkLst>
        <pc:spChg chg="del mod ord">
          <ac:chgData name="Gerjan de Ruiter" userId="5d7c516b-9dcd-41a8-99d3-54425d29895b" providerId="ADAL" clId="{F25C273B-F477-4D5D-8E38-14DB37D45FFF}" dt="2022-12-07T09:41:52.556" v="121" actId="700"/>
          <ac:spMkLst>
            <pc:docMk/>
            <pc:sldMk cId="2072480251" sldId="278"/>
            <ac:spMk id="2" creationId="{1C3B3580-E6B5-FACD-B74C-885A291F70F9}"/>
          </ac:spMkLst>
        </pc:spChg>
        <pc:spChg chg="del">
          <ac:chgData name="Gerjan de Ruiter" userId="5d7c516b-9dcd-41a8-99d3-54425d29895b" providerId="ADAL" clId="{F25C273B-F477-4D5D-8E38-14DB37D45FFF}" dt="2022-12-07T09:41:50.066" v="120"/>
          <ac:spMkLst>
            <pc:docMk/>
            <pc:sldMk cId="2072480251" sldId="278"/>
            <ac:spMk id="3" creationId="{DF534E82-A107-3F5B-E592-D5B455C42B13}"/>
          </ac:spMkLst>
        </pc:spChg>
        <pc:spChg chg="add mod ord">
          <ac:chgData name="Gerjan de Ruiter" userId="5d7c516b-9dcd-41a8-99d3-54425d29895b" providerId="ADAL" clId="{F25C273B-F477-4D5D-8E38-14DB37D45FFF}" dt="2022-12-07T09:42:12.790" v="164" actId="6549"/>
          <ac:spMkLst>
            <pc:docMk/>
            <pc:sldMk cId="2072480251" sldId="278"/>
            <ac:spMk id="5" creationId="{A6EC3BB2-59BB-39B1-2D82-95A14CD2D70E}"/>
          </ac:spMkLst>
        </pc:spChg>
        <pc:spChg chg="add del mod ord">
          <ac:chgData name="Gerjan de Ruiter" userId="5d7c516b-9dcd-41a8-99d3-54425d29895b" providerId="ADAL" clId="{F25C273B-F477-4D5D-8E38-14DB37D45FFF}" dt="2022-12-07T09:41:57.766" v="122"/>
          <ac:spMkLst>
            <pc:docMk/>
            <pc:sldMk cId="2072480251" sldId="278"/>
            <ac:spMk id="6" creationId="{9ED9946B-43D3-44EB-9ED8-62D22D75FE2A}"/>
          </ac:spMkLst>
        </pc:spChg>
        <pc:picChg chg="add mod ord">
          <ac:chgData name="Gerjan de Ruiter" userId="5d7c516b-9dcd-41a8-99d3-54425d29895b" providerId="ADAL" clId="{F25C273B-F477-4D5D-8E38-14DB37D45FFF}" dt="2022-12-07T09:41:59.670" v="123" actId="1076"/>
          <ac:picMkLst>
            <pc:docMk/>
            <pc:sldMk cId="2072480251" sldId="278"/>
            <ac:picMk id="4" creationId="{7453307C-EDFD-BCDE-E878-50474F134212}"/>
          </ac:picMkLst>
        </pc:picChg>
        <pc:picChg chg="add mod">
          <ac:chgData name="Gerjan de Ruiter" userId="5d7c516b-9dcd-41a8-99d3-54425d29895b" providerId="ADAL" clId="{F25C273B-F477-4D5D-8E38-14DB37D45FFF}" dt="2022-12-07T09:42:00.974" v="124" actId="1076"/>
          <ac:picMkLst>
            <pc:docMk/>
            <pc:sldMk cId="2072480251" sldId="278"/>
            <ac:picMk id="7" creationId="{7EF1499C-36E4-353E-2569-67E852AC3A5F}"/>
          </ac:picMkLst>
        </pc:picChg>
      </pc:sldChg>
      <pc:sldChg chg="addSp delSp modSp new del mod">
        <pc:chgData name="Gerjan de Ruiter" userId="5d7c516b-9dcd-41a8-99d3-54425d29895b" providerId="ADAL" clId="{F25C273B-F477-4D5D-8E38-14DB37D45FFF}" dt="2022-12-14T10:04:15.616" v="336" actId="47"/>
        <pc:sldMkLst>
          <pc:docMk/>
          <pc:sldMk cId="2593439330" sldId="279"/>
        </pc:sldMkLst>
        <pc:spChg chg="del">
          <ac:chgData name="Gerjan de Ruiter" userId="5d7c516b-9dcd-41a8-99d3-54425d29895b" providerId="ADAL" clId="{F25C273B-F477-4D5D-8E38-14DB37D45FFF}" dt="2022-12-07T09:43:11.220" v="173" actId="478"/>
          <ac:spMkLst>
            <pc:docMk/>
            <pc:sldMk cId="2593439330" sldId="279"/>
            <ac:spMk id="2" creationId="{BEFE3C7B-667D-A28A-644A-CC4F128A442F}"/>
          </ac:spMkLst>
        </pc:spChg>
        <pc:spChg chg="mod">
          <ac:chgData name="Gerjan de Ruiter" userId="5d7c516b-9dcd-41a8-99d3-54425d29895b" providerId="ADAL" clId="{F25C273B-F477-4D5D-8E38-14DB37D45FFF}" dt="2022-12-07T09:42:38.628" v="170" actId="5793"/>
          <ac:spMkLst>
            <pc:docMk/>
            <pc:sldMk cId="2593439330" sldId="279"/>
            <ac:spMk id="3" creationId="{A6943F1C-987C-0BAF-9FC1-77A13DC9463E}"/>
          </ac:spMkLst>
        </pc:spChg>
        <pc:spChg chg="del">
          <ac:chgData name="Gerjan de Ruiter" userId="5d7c516b-9dcd-41a8-99d3-54425d29895b" providerId="ADAL" clId="{F25C273B-F477-4D5D-8E38-14DB37D45FFF}" dt="2022-12-07T09:43:03.065" v="171"/>
          <ac:spMkLst>
            <pc:docMk/>
            <pc:sldMk cId="2593439330" sldId="279"/>
            <ac:spMk id="4" creationId="{9ECCBF41-8B0D-605A-0CC2-E630A525DBE9}"/>
          </ac:spMkLst>
        </pc:spChg>
        <pc:spChg chg="del">
          <ac:chgData name="Gerjan de Ruiter" userId="5d7c516b-9dcd-41a8-99d3-54425d29895b" providerId="ADAL" clId="{F25C273B-F477-4D5D-8E38-14DB37D45FFF}" dt="2022-12-07T09:43:07.136" v="172" actId="478"/>
          <ac:spMkLst>
            <pc:docMk/>
            <pc:sldMk cId="2593439330" sldId="279"/>
            <ac:spMk id="5" creationId="{30515D7E-10E1-315A-BB58-693DA18713E8}"/>
          </ac:spMkLst>
        </pc:spChg>
        <pc:picChg chg="add mod">
          <ac:chgData name="Gerjan de Ruiter" userId="5d7c516b-9dcd-41a8-99d3-54425d29895b" providerId="ADAL" clId="{F25C273B-F477-4D5D-8E38-14DB37D45FFF}" dt="2022-12-07T09:56:31.516" v="210" actId="732"/>
          <ac:picMkLst>
            <pc:docMk/>
            <pc:sldMk cId="2593439330" sldId="279"/>
            <ac:picMk id="1026" creationId="{E8C744F5-3EC2-8157-711C-87BA7D1BF8B7}"/>
          </ac:picMkLst>
        </pc:picChg>
      </pc:sldChg>
      <pc:sldChg chg="modSp add del mod">
        <pc:chgData name="Gerjan de Ruiter" userId="5d7c516b-9dcd-41a8-99d3-54425d29895b" providerId="ADAL" clId="{F25C273B-F477-4D5D-8E38-14DB37D45FFF}" dt="2022-12-14T10:04:17.050" v="337" actId="47"/>
        <pc:sldMkLst>
          <pc:docMk/>
          <pc:sldMk cId="165960851" sldId="282"/>
        </pc:sldMkLst>
        <pc:spChg chg="mod">
          <ac:chgData name="Gerjan de Ruiter" userId="5d7c516b-9dcd-41a8-99d3-54425d29895b" providerId="ADAL" clId="{F25C273B-F477-4D5D-8E38-14DB37D45FFF}" dt="2022-12-07T09:43:24.733" v="176" actId="1076"/>
          <ac:spMkLst>
            <pc:docMk/>
            <pc:sldMk cId="165960851" sldId="282"/>
            <ac:spMk id="3" creationId="{00000000-0000-0000-0000-000000000000}"/>
          </ac:spMkLst>
        </pc:spChg>
        <pc:picChg chg="mod">
          <ac:chgData name="Gerjan de Ruiter" userId="5d7c516b-9dcd-41a8-99d3-54425d29895b" providerId="ADAL" clId="{F25C273B-F477-4D5D-8E38-14DB37D45FFF}" dt="2022-12-07T09:43:26.582" v="177" actId="1076"/>
          <ac:picMkLst>
            <pc:docMk/>
            <pc:sldMk cId="165960851" sldId="282"/>
            <ac:picMk id="2" creationId="{00000000-0000-0000-0000-000000000000}"/>
          </ac:picMkLst>
        </pc:picChg>
      </pc:sldChg>
      <pc:sldChg chg="delSp modSp add del mod">
        <pc:chgData name="Gerjan de Ruiter" userId="5d7c516b-9dcd-41a8-99d3-54425d29895b" providerId="ADAL" clId="{F25C273B-F477-4D5D-8E38-14DB37D45FFF}" dt="2022-12-14T10:04:17.799" v="338" actId="47"/>
        <pc:sldMkLst>
          <pc:docMk/>
          <pc:sldMk cId="1611297971" sldId="283"/>
        </pc:sldMkLst>
        <pc:spChg chg="mod">
          <ac:chgData name="Gerjan de Ruiter" userId="5d7c516b-9dcd-41a8-99d3-54425d29895b" providerId="ADAL" clId="{F25C273B-F477-4D5D-8E38-14DB37D45FFF}" dt="2022-12-07T09:43:41.590" v="180" actId="14100"/>
          <ac:spMkLst>
            <pc:docMk/>
            <pc:sldMk cId="1611297971" sldId="283"/>
            <ac:spMk id="3" creationId="{00000000-0000-0000-0000-000000000000}"/>
          </ac:spMkLst>
        </pc:spChg>
        <pc:picChg chg="mod">
          <ac:chgData name="Gerjan de Ruiter" userId="5d7c516b-9dcd-41a8-99d3-54425d29895b" providerId="ADAL" clId="{F25C273B-F477-4D5D-8E38-14DB37D45FFF}" dt="2022-12-07T09:43:50.341" v="185" actId="1076"/>
          <ac:picMkLst>
            <pc:docMk/>
            <pc:sldMk cId="1611297971" sldId="283"/>
            <ac:picMk id="4" creationId="{00000000-0000-0000-0000-000000000000}"/>
          </ac:picMkLst>
        </pc:picChg>
        <pc:picChg chg="del">
          <ac:chgData name="Gerjan de Ruiter" userId="5d7c516b-9dcd-41a8-99d3-54425d29895b" providerId="ADAL" clId="{F25C273B-F477-4D5D-8E38-14DB37D45FFF}" dt="2022-12-07T09:43:44.102" v="181" actId="478"/>
          <ac:picMkLst>
            <pc:docMk/>
            <pc:sldMk cId="1611297971" sldId="283"/>
            <ac:picMk id="6" creationId="{00000000-0000-0000-0000-000000000000}"/>
          </ac:picMkLst>
        </pc:picChg>
        <pc:picChg chg="mod">
          <ac:chgData name="Gerjan de Ruiter" userId="5d7c516b-9dcd-41a8-99d3-54425d29895b" providerId="ADAL" clId="{F25C273B-F477-4D5D-8E38-14DB37D45FFF}" dt="2022-12-07T09:43:51.933" v="186" actId="1076"/>
          <ac:picMkLst>
            <pc:docMk/>
            <pc:sldMk cId="1611297971" sldId="283"/>
            <ac:picMk id="7" creationId="{00000000-0000-0000-0000-000000000000}"/>
          </ac:picMkLst>
        </pc:picChg>
        <pc:picChg chg="mod">
          <ac:chgData name="Gerjan de Ruiter" userId="5d7c516b-9dcd-41a8-99d3-54425d29895b" providerId="ADAL" clId="{F25C273B-F477-4D5D-8E38-14DB37D45FFF}" dt="2022-12-07T09:43:49.254" v="184" actId="1076"/>
          <ac:picMkLst>
            <pc:docMk/>
            <pc:sldMk cId="1611297971" sldId="283"/>
            <ac:picMk id="1026" creationId="{00000000-0000-0000-0000-000000000000}"/>
          </ac:picMkLst>
        </pc:picChg>
      </pc:sldChg>
      <pc:sldChg chg="addSp delSp modSp add mod ord modAnim">
        <pc:chgData name="Gerjan de Ruiter" userId="5d7c516b-9dcd-41a8-99d3-54425d29895b" providerId="ADAL" clId="{F25C273B-F477-4D5D-8E38-14DB37D45FFF}" dt="2022-12-14T10:04:19.636" v="340"/>
        <pc:sldMkLst>
          <pc:docMk/>
          <pc:sldMk cId="51633417" sldId="284"/>
        </pc:sldMkLst>
        <pc:spChg chg="mod">
          <ac:chgData name="Gerjan de Ruiter" userId="5d7c516b-9dcd-41a8-99d3-54425d29895b" providerId="ADAL" clId="{F25C273B-F477-4D5D-8E38-14DB37D45FFF}" dt="2022-12-07T09:44:03.591" v="189" actId="1076"/>
          <ac:spMkLst>
            <pc:docMk/>
            <pc:sldMk cId="51633417" sldId="284"/>
            <ac:spMk id="3" creationId="{00000000-0000-0000-0000-000000000000}"/>
          </ac:spMkLst>
        </pc:spChg>
        <pc:spChg chg="mod">
          <ac:chgData name="Gerjan de Ruiter" userId="5d7c516b-9dcd-41a8-99d3-54425d29895b" providerId="ADAL" clId="{F25C273B-F477-4D5D-8E38-14DB37D45FFF}" dt="2022-12-07T09:44:14.229" v="193" actId="1076"/>
          <ac:spMkLst>
            <pc:docMk/>
            <pc:sldMk cId="51633417" sldId="284"/>
            <ac:spMk id="10" creationId="{00000000-0000-0000-0000-000000000000}"/>
          </ac:spMkLst>
        </pc:spChg>
        <pc:picChg chg="mod">
          <ac:chgData name="Gerjan de Ruiter" userId="5d7c516b-9dcd-41a8-99d3-54425d29895b" providerId="ADAL" clId="{F25C273B-F477-4D5D-8E38-14DB37D45FFF}" dt="2022-12-07T09:56:54.818" v="211"/>
          <ac:picMkLst>
            <pc:docMk/>
            <pc:sldMk cId="51633417" sldId="284"/>
            <ac:picMk id="9" creationId="{00000000-0000-0000-0000-000000000000}"/>
          </ac:picMkLst>
        </pc:picChg>
        <pc:picChg chg="add del">
          <ac:chgData name="Gerjan de Ruiter" userId="5d7c516b-9dcd-41a8-99d3-54425d29895b" providerId="ADAL" clId="{F25C273B-F477-4D5D-8E38-14DB37D45FFF}" dt="2022-12-07T09:58:37.133" v="213" actId="478"/>
          <ac:picMkLst>
            <pc:docMk/>
            <pc:sldMk cId="51633417" sldId="284"/>
            <ac:picMk id="3074" creationId="{2D9C7C5F-C331-FF03-8E3F-3A54B292C78F}"/>
          </ac:picMkLst>
        </pc:picChg>
        <pc:picChg chg="add mod">
          <ac:chgData name="Gerjan de Ruiter" userId="5d7c516b-9dcd-41a8-99d3-54425d29895b" providerId="ADAL" clId="{F25C273B-F477-4D5D-8E38-14DB37D45FFF}" dt="2022-12-07T09:59:00.131" v="216" actId="1076"/>
          <ac:picMkLst>
            <pc:docMk/>
            <pc:sldMk cId="51633417" sldId="284"/>
            <ac:picMk id="3076" creationId="{9847E0C1-681A-D962-6AE0-05331EF3A9B5}"/>
          </ac:picMkLst>
        </pc:picChg>
      </pc:sldChg>
      <pc:sldChg chg="addSp delSp modSp new del mod modAnim modNotesTx">
        <pc:chgData name="Gerjan de Ruiter" userId="5d7c516b-9dcd-41a8-99d3-54425d29895b" providerId="ADAL" clId="{F25C273B-F477-4D5D-8E38-14DB37D45FFF}" dt="2022-12-14T10:03:07.945" v="315" actId="47"/>
        <pc:sldMkLst>
          <pc:docMk/>
          <pc:sldMk cId="2395028493" sldId="285"/>
        </pc:sldMkLst>
        <pc:spChg chg="del">
          <ac:chgData name="Gerjan de Ruiter" userId="5d7c516b-9dcd-41a8-99d3-54425d29895b" providerId="ADAL" clId="{F25C273B-F477-4D5D-8E38-14DB37D45FFF}" dt="2022-12-07T10:01:22.220" v="223" actId="478"/>
          <ac:spMkLst>
            <pc:docMk/>
            <pc:sldMk cId="2395028493" sldId="285"/>
            <ac:spMk id="2" creationId="{A4A0ED7F-A388-EF8E-9C54-41B913CEC576}"/>
          </ac:spMkLst>
        </pc:spChg>
        <pc:spChg chg="del">
          <ac:chgData name="Gerjan de Ruiter" userId="5d7c516b-9dcd-41a8-99d3-54425d29895b" providerId="ADAL" clId="{F25C273B-F477-4D5D-8E38-14DB37D45FFF}" dt="2022-12-07T10:01:05.157" v="218"/>
          <ac:spMkLst>
            <pc:docMk/>
            <pc:sldMk cId="2395028493" sldId="285"/>
            <ac:spMk id="3" creationId="{0A2D7C0B-5150-7B80-4040-2D37613B9EFF}"/>
          </ac:spMkLst>
        </pc:spChg>
        <pc:picChg chg="add mod">
          <ac:chgData name="Gerjan de Ruiter" userId="5d7c516b-9dcd-41a8-99d3-54425d29895b" providerId="ADAL" clId="{F25C273B-F477-4D5D-8E38-14DB37D45FFF}" dt="2022-12-07T10:01:24.613" v="224" actId="1076"/>
          <ac:picMkLst>
            <pc:docMk/>
            <pc:sldMk cId="2395028493" sldId="285"/>
            <ac:picMk id="4" creationId="{5AB80189-CF73-637F-0202-45703FF465B6}"/>
          </ac:picMkLst>
        </pc:picChg>
      </pc:sldChg>
      <pc:sldChg chg="add del">
        <pc:chgData name="Gerjan de Ruiter" userId="5d7c516b-9dcd-41a8-99d3-54425d29895b" providerId="ADAL" clId="{F25C273B-F477-4D5D-8E38-14DB37D45FFF}" dt="2022-12-14T10:04:27.850" v="342" actId="47"/>
        <pc:sldMkLst>
          <pc:docMk/>
          <pc:sldMk cId="4100552593" sldId="286"/>
        </pc:sldMkLst>
      </pc:sldChg>
      <pc:sldChg chg="add">
        <pc:chgData name="Gerjan de Ruiter" userId="5d7c516b-9dcd-41a8-99d3-54425d29895b" providerId="ADAL" clId="{F25C273B-F477-4D5D-8E38-14DB37D45FFF}" dt="2022-12-14T10:04:26.350" v="341"/>
        <pc:sldMkLst>
          <pc:docMk/>
          <pc:sldMk cId="3574562342" sldId="287"/>
        </pc:sldMkLst>
      </pc:sldChg>
      <pc:sldChg chg="add">
        <pc:chgData name="Gerjan de Ruiter" userId="5d7c516b-9dcd-41a8-99d3-54425d29895b" providerId="ADAL" clId="{F25C273B-F477-4D5D-8E38-14DB37D45FFF}" dt="2022-12-14T10:04:31.897" v="343"/>
        <pc:sldMkLst>
          <pc:docMk/>
          <pc:sldMk cId="2333515019" sldId="318"/>
        </pc:sldMkLst>
      </pc:sldChg>
      <pc:sldChg chg="add">
        <pc:chgData name="Gerjan de Ruiter" userId="5d7c516b-9dcd-41a8-99d3-54425d29895b" providerId="ADAL" clId="{F25C273B-F477-4D5D-8E38-14DB37D45FFF}" dt="2022-12-14T10:04:38.395" v="345"/>
        <pc:sldMkLst>
          <pc:docMk/>
          <pc:sldMk cId="1468090294" sldId="319"/>
        </pc:sldMkLst>
      </pc:sldChg>
      <pc:sldChg chg="add">
        <pc:chgData name="Gerjan de Ruiter" userId="5d7c516b-9dcd-41a8-99d3-54425d29895b" providerId="ADAL" clId="{F25C273B-F477-4D5D-8E38-14DB37D45FFF}" dt="2022-12-14T10:04:35.035" v="344"/>
        <pc:sldMkLst>
          <pc:docMk/>
          <pc:sldMk cId="4119500305" sldId="320"/>
        </pc:sldMkLst>
      </pc:sldChg>
      <pc:sldChg chg="modSp new mod">
        <pc:chgData name="Gerjan de Ruiter" userId="5d7c516b-9dcd-41a8-99d3-54425d29895b" providerId="ADAL" clId="{F25C273B-F477-4D5D-8E38-14DB37D45FFF}" dt="2022-12-14T10:05:13.546" v="457" actId="14100"/>
        <pc:sldMkLst>
          <pc:docMk/>
          <pc:sldMk cId="1640561854" sldId="321"/>
        </pc:sldMkLst>
        <pc:spChg chg="mod">
          <ac:chgData name="Gerjan de Ruiter" userId="5d7c516b-9dcd-41a8-99d3-54425d29895b" providerId="ADAL" clId="{F25C273B-F477-4D5D-8E38-14DB37D45FFF}" dt="2022-12-14T10:04:49.820" v="359" actId="20577"/>
          <ac:spMkLst>
            <pc:docMk/>
            <pc:sldMk cId="1640561854" sldId="321"/>
            <ac:spMk id="2" creationId="{0611486F-F01A-C537-855E-F08D041774BF}"/>
          </ac:spMkLst>
        </pc:spChg>
        <pc:spChg chg="mod">
          <ac:chgData name="Gerjan de Ruiter" userId="5d7c516b-9dcd-41a8-99d3-54425d29895b" providerId="ADAL" clId="{F25C273B-F477-4D5D-8E38-14DB37D45FFF}" dt="2022-12-14T10:05:13.546" v="457" actId="14100"/>
          <ac:spMkLst>
            <pc:docMk/>
            <pc:sldMk cId="1640561854" sldId="321"/>
            <ac:spMk id="3" creationId="{8E7722DE-ADBA-2F58-EAAD-5247C09394D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F1C70-5D75-4884-937C-84CFDEF59FF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E7DED7-8F78-43E1-AA25-E3A84CAC77C2}">
      <dgm:prSet/>
      <dgm:spPr/>
      <dgm:t>
        <a:bodyPr/>
        <a:lstStyle/>
        <a:p>
          <a:r>
            <a:rPr lang="nl-NL" dirty="0"/>
            <a:t>Wat is het verschil tussen de oude en de nieuwe economie? (H0)</a:t>
          </a:r>
          <a:endParaRPr lang="en-US" dirty="0"/>
        </a:p>
      </dgm:t>
    </dgm:pt>
    <dgm:pt modelId="{4E81A06E-D4C0-4027-9868-441D14929279}" type="parTrans" cxnId="{B884115F-5847-4943-A9EA-F2A05AD0D54B}">
      <dgm:prSet/>
      <dgm:spPr/>
      <dgm:t>
        <a:bodyPr/>
        <a:lstStyle/>
        <a:p>
          <a:endParaRPr lang="en-US"/>
        </a:p>
      </dgm:t>
    </dgm:pt>
    <dgm:pt modelId="{A1BCB109-AFAE-47BA-9849-9D425BCFB465}" type="sibTrans" cxnId="{B884115F-5847-4943-A9EA-F2A05AD0D54B}">
      <dgm:prSet/>
      <dgm:spPr/>
      <dgm:t>
        <a:bodyPr/>
        <a:lstStyle/>
        <a:p>
          <a:endParaRPr lang="en-US"/>
        </a:p>
      </dgm:t>
    </dgm:pt>
    <dgm:pt modelId="{68ECB9B2-E55E-4FAB-91D2-9E4AAF21F761}">
      <dgm:prSet/>
      <dgm:spPr/>
      <dgm:t>
        <a:bodyPr/>
        <a:lstStyle/>
        <a:p>
          <a:r>
            <a:rPr lang="nl-NL" dirty="0"/>
            <a:t>Wat betekent deeleconomie? (H1)</a:t>
          </a:r>
          <a:endParaRPr lang="en-US" dirty="0"/>
        </a:p>
      </dgm:t>
    </dgm:pt>
    <dgm:pt modelId="{E6CB94CC-2563-47C9-98F9-A443ABC1E3F3}" type="parTrans" cxnId="{9FCD7F90-120A-49F9-91F0-F79F42683CCB}">
      <dgm:prSet/>
      <dgm:spPr/>
      <dgm:t>
        <a:bodyPr/>
        <a:lstStyle/>
        <a:p>
          <a:endParaRPr lang="en-US"/>
        </a:p>
      </dgm:t>
    </dgm:pt>
    <dgm:pt modelId="{C97EDFFC-B005-487B-B3F4-C81B27D2957B}" type="sibTrans" cxnId="{9FCD7F90-120A-49F9-91F0-F79F42683CCB}">
      <dgm:prSet/>
      <dgm:spPr/>
      <dgm:t>
        <a:bodyPr/>
        <a:lstStyle/>
        <a:p>
          <a:endParaRPr lang="en-US"/>
        </a:p>
      </dgm:t>
    </dgm:pt>
    <dgm:pt modelId="{342BB1F1-6B8C-4B7F-A2B3-6A6ACF54225D}">
      <dgm:prSet/>
      <dgm:spPr/>
      <dgm:t>
        <a:bodyPr/>
        <a:lstStyle/>
        <a:p>
          <a:r>
            <a:rPr lang="nl-NL" dirty="0"/>
            <a:t>Wat is een Value </a:t>
          </a:r>
          <a:r>
            <a:rPr lang="nl-NL" dirty="0" err="1"/>
            <a:t>Cycle</a:t>
          </a:r>
          <a:r>
            <a:rPr lang="nl-NL" dirty="0"/>
            <a:t>? (H2)</a:t>
          </a:r>
        </a:p>
      </dgm:t>
    </dgm:pt>
    <dgm:pt modelId="{CF6F8594-2D67-4D14-BDB6-B15844522E8A}" type="parTrans" cxnId="{03CE2C4D-E855-4D9F-9BC6-AC1ED7A1552F}">
      <dgm:prSet/>
      <dgm:spPr/>
      <dgm:t>
        <a:bodyPr/>
        <a:lstStyle/>
        <a:p>
          <a:endParaRPr lang="en-US"/>
        </a:p>
      </dgm:t>
    </dgm:pt>
    <dgm:pt modelId="{3C3A8CBA-37D9-4253-A4FD-A9D39EBD279A}" type="sibTrans" cxnId="{03CE2C4D-E855-4D9F-9BC6-AC1ED7A1552F}">
      <dgm:prSet/>
      <dgm:spPr/>
      <dgm:t>
        <a:bodyPr/>
        <a:lstStyle/>
        <a:p>
          <a:endParaRPr lang="en-US"/>
        </a:p>
      </dgm:t>
    </dgm:pt>
    <dgm:pt modelId="{AFF5BDAF-A4A5-4F56-A867-D773FB6DF8F2}">
      <dgm:prSet/>
      <dgm:spPr/>
      <dgm:t>
        <a:bodyPr/>
        <a:lstStyle/>
        <a:p>
          <a:r>
            <a:rPr lang="nl-NL" dirty="0"/>
            <a:t>Wat is de drie vuist regels, en waarom pas je deze toe? (H2)</a:t>
          </a:r>
          <a:endParaRPr lang="en-US" dirty="0"/>
        </a:p>
      </dgm:t>
    </dgm:pt>
    <dgm:pt modelId="{8539D433-97DE-4BC8-B357-766EE60125C7}" type="parTrans" cxnId="{91147217-43D8-47B7-8D6A-7FE730401EE9}">
      <dgm:prSet/>
      <dgm:spPr/>
      <dgm:t>
        <a:bodyPr/>
        <a:lstStyle/>
        <a:p>
          <a:endParaRPr lang="en-US"/>
        </a:p>
      </dgm:t>
    </dgm:pt>
    <dgm:pt modelId="{4661B238-B8A7-4E2A-B2C9-01612AB284F4}" type="sibTrans" cxnId="{91147217-43D8-47B7-8D6A-7FE730401EE9}">
      <dgm:prSet/>
      <dgm:spPr/>
      <dgm:t>
        <a:bodyPr/>
        <a:lstStyle/>
        <a:p>
          <a:endParaRPr lang="en-US"/>
        </a:p>
      </dgm:t>
    </dgm:pt>
    <dgm:pt modelId="{F66C2277-1300-40BD-95FB-C5D916C34AEF}">
      <dgm:prSet/>
      <dgm:spPr/>
      <dgm:t>
        <a:bodyPr/>
        <a:lstStyle/>
        <a:p>
          <a:r>
            <a:rPr lang="nl-NL" dirty="0"/>
            <a:t>Waarom hoef je niet machtig te zijn om krachtig te zijn? (H3)</a:t>
          </a:r>
          <a:endParaRPr lang="en-US" dirty="0"/>
        </a:p>
      </dgm:t>
    </dgm:pt>
    <dgm:pt modelId="{E79A6E33-4D8B-4E39-9C22-151569B53ACC}" type="parTrans" cxnId="{CA7CAD86-0DF6-48E5-89AA-605396F83A91}">
      <dgm:prSet/>
      <dgm:spPr/>
      <dgm:t>
        <a:bodyPr/>
        <a:lstStyle/>
        <a:p>
          <a:endParaRPr lang="en-US"/>
        </a:p>
      </dgm:t>
    </dgm:pt>
    <dgm:pt modelId="{9EA7B5CF-5229-4034-A8C0-56AF924FDAC4}" type="sibTrans" cxnId="{CA7CAD86-0DF6-48E5-89AA-605396F83A91}">
      <dgm:prSet/>
      <dgm:spPr/>
      <dgm:t>
        <a:bodyPr/>
        <a:lstStyle/>
        <a:p>
          <a:endParaRPr lang="en-US"/>
        </a:p>
      </dgm:t>
    </dgm:pt>
    <dgm:pt modelId="{3F63E17E-3F0C-4361-A021-5F9C054AB9A6}" type="pres">
      <dgm:prSet presAssocID="{0B5F1C70-5D75-4884-937C-84CFDEF59FFE}" presName="linear" presStyleCnt="0">
        <dgm:presLayoutVars>
          <dgm:animLvl val="lvl"/>
          <dgm:resizeHandles val="exact"/>
        </dgm:presLayoutVars>
      </dgm:prSet>
      <dgm:spPr/>
    </dgm:pt>
    <dgm:pt modelId="{E2D8FC12-F180-417D-ACE6-F88CB5D8141E}" type="pres">
      <dgm:prSet presAssocID="{20E7DED7-8F78-43E1-AA25-E3A84CAC77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255E4A3-B547-4E37-BD4A-6A51DDD46763}" type="pres">
      <dgm:prSet presAssocID="{A1BCB109-AFAE-47BA-9849-9D425BCFB465}" presName="spacer" presStyleCnt="0"/>
      <dgm:spPr/>
    </dgm:pt>
    <dgm:pt modelId="{310D8CBC-0981-4D66-BA1B-BD9C866F54F0}" type="pres">
      <dgm:prSet presAssocID="{68ECB9B2-E55E-4FAB-91D2-9E4AAF21F7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A6F05F0-295B-4733-BCAC-0FA482DB0CA5}" type="pres">
      <dgm:prSet presAssocID="{C97EDFFC-B005-487B-B3F4-C81B27D2957B}" presName="spacer" presStyleCnt="0"/>
      <dgm:spPr/>
    </dgm:pt>
    <dgm:pt modelId="{75481899-7CF4-472B-894E-EC41DC67AE84}" type="pres">
      <dgm:prSet presAssocID="{342BB1F1-6B8C-4B7F-A2B3-6A6ACF5422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4BD214A-8D19-47F6-A895-5C41E6F90608}" type="pres">
      <dgm:prSet presAssocID="{3C3A8CBA-37D9-4253-A4FD-A9D39EBD279A}" presName="spacer" presStyleCnt="0"/>
      <dgm:spPr/>
    </dgm:pt>
    <dgm:pt modelId="{62832AD1-E97D-4705-9B88-02712FD913FE}" type="pres">
      <dgm:prSet presAssocID="{AFF5BDAF-A4A5-4F56-A867-D773FB6DF8F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BC09C26-640F-4927-A807-D0D50BF50DC4}" type="pres">
      <dgm:prSet presAssocID="{4661B238-B8A7-4E2A-B2C9-01612AB284F4}" presName="spacer" presStyleCnt="0"/>
      <dgm:spPr/>
    </dgm:pt>
    <dgm:pt modelId="{8986F57C-356D-4422-9790-7784CB31181F}" type="pres">
      <dgm:prSet presAssocID="{F66C2277-1300-40BD-95FB-C5D916C34AE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1147217-43D8-47B7-8D6A-7FE730401EE9}" srcId="{0B5F1C70-5D75-4884-937C-84CFDEF59FFE}" destId="{AFF5BDAF-A4A5-4F56-A867-D773FB6DF8F2}" srcOrd="3" destOrd="0" parTransId="{8539D433-97DE-4BC8-B357-766EE60125C7}" sibTransId="{4661B238-B8A7-4E2A-B2C9-01612AB284F4}"/>
    <dgm:cxn modelId="{B884115F-5847-4943-A9EA-F2A05AD0D54B}" srcId="{0B5F1C70-5D75-4884-937C-84CFDEF59FFE}" destId="{20E7DED7-8F78-43E1-AA25-E3A84CAC77C2}" srcOrd="0" destOrd="0" parTransId="{4E81A06E-D4C0-4027-9868-441D14929279}" sibTransId="{A1BCB109-AFAE-47BA-9849-9D425BCFB465}"/>
    <dgm:cxn modelId="{03CE2C4D-E855-4D9F-9BC6-AC1ED7A1552F}" srcId="{0B5F1C70-5D75-4884-937C-84CFDEF59FFE}" destId="{342BB1F1-6B8C-4B7F-A2B3-6A6ACF54225D}" srcOrd="2" destOrd="0" parTransId="{CF6F8594-2D67-4D14-BDB6-B15844522E8A}" sibTransId="{3C3A8CBA-37D9-4253-A4FD-A9D39EBD279A}"/>
    <dgm:cxn modelId="{7DCF8F6E-9A7C-42A4-9C49-EDB578511CC3}" type="presOf" srcId="{F66C2277-1300-40BD-95FB-C5D916C34AEF}" destId="{8986F57C-356D-4422-9790-7784CB31181F}" srcOrd="0" destOrd="0" presId="urn:microsoft.com/office/officeart/2005/8/layout/vList2"/>
    <dgm:cxn modelId="{A381D158-1B56-4561-83EE-A41D3D1F5E0B}" type="presOf" srcId="{342BB1F1-6B8C-4B7F-A2B3-6A6ACF54225D}" destId="{75481899-7CF4-472B-894E-EC41DC67AE84}" srcOrd="0" destOrd="0" presId="urn:microsoft.com/office/officeart/2005/8/layout/vList2"/>
    <dgm:cxn modelId="{CA7CAD86-0DF6-48E5-89AA-605396F83A91}" srcId="{0B5F1C70-5D75-4884-937C-84CFDEF59FFE}" destId="{F66C2277-1300-40BD-95FB-C5D916C34AEF}" srcOrd="4" destOrd="0" parTransId="{E79A6E33-4D8B-4E39-9C22-151569B53ACC}" sibTransId="{9EA7B5CF-5229-4034-A8C0-56AF924FDAC4}"/>
    <dgm:cxn modelId="{9FCD7F90-120A-49F9-91F0-F79F42683CCB}" srcId="{0B5F1C70-5D75-4884-937C-84CFDEF59FFE}" destId="{68ECB9B2-E55E-4FAB-91D2-9E4AAF21F761}" srcOrd="1" destOrd="0" parTransId="{E6CB94CC-2563-47C9-98F9-A443ABC1E3F3}" sibTransId="{C97EDFFC-B005-487B-B3F4-C81B27D2957B}"/>
    <dgm:cxn modelId="{C9C61795-72B9-4602-8AD1-1A3C59D310C5}" type="presOf" srcId="{0B5F1C70-5D75-4884-937C-84CFDEF59FFE}" destId="{3F63E17E-3F0C-4361-A021-5F9C054AB9A6}" srcOrd="0" destOrd="0" presId="urn:microsoft.com/office/officeart/2005/8/layout/vList2"/>
    <dgm:cxn modelId="{60F58399-D904-418A-9E3D-B1C27F1DE8B6}" type="presOf" srcId="{20E7DED7-8F78-43E1-AA25-E3A84CAC77C2}" destId="{E2D8FC12-F180-417D-ACE6-F88CB5D8141E}" srcOrd="0" destOrd="0" presId="urn:microsoft.com/office/officeart/2005/8/layout/vList2"/>
    <dgm:cxn modelId="{C38458BA-CB9A-4926-B31F-2998F6D9477B}" type="presOf" srcId="{68ECB9B2-E55E-4FAB-91D2-9E4AAF21F761}" destId="{310D8CBC-0981-4D66-BA1B-BD9C866F54F0}" srcOrd="0" destOrd="0" presId="urn:microsoft.com/office/officeart/2005/8/layout/vList2"/>
    <dgm:cxn modelId="{9F4376E1-F708-4B64-8111-71DF58AAD242}" type="presOf" srcId="{AFF5BDAF-A4A5-4F56-A867-D773FB6DF8F2}" destId="{62832AD1-E97D-4705-9B88-02712FD913FE}" srcOrd="0" destOrd="0" presId="urn:microsoft.com/office/officeart/2005/8/layout/vList2"/>
    <dgm:cxn modelId="{C74D241C-E944-4625-BFD2-439D800B484A}" type="presParOf" srcId="{3F63E17E-3F0C-4361-A021-5F9C054AB9A6}" destId="{E2D8FC12-F180-417D-ACE6-F88CB5D8141E}" srcOrd="0" destOrd="0" presId="urn:microsoft.com/office/officeart/2005/8/layout/vList2"/>
    <dgm:cxn modelId="{E3A0F13C-BC98-47BE-8A8C-8183D6738158}" type="presParOf" srcId="{3F63E17E-3F0C-4361-A021-5F9C054AB9A6}" destId="{3255E4A3-B547-4E37-BD4A-6A51DDD46763}" srcOrd="1" destOrd="0" presId="urn:microsoft.com/office/officeart/2005/8/layout/vList2"/>
    <dgm:cxn modelId="{640A0DB8-53A6-4528-8C28-E132C156642C}" type="presParOf" srcId="{3F63E17E-3F0C-4361-A021-5F9C054AB9A6}" destId="{310D8CBC-0981-4D66-BA1B-BD9C866F54F0}" srcOrd="2" destOrd="0" presId="urn:microsoft.com/office/officeart/2005/8/layout/vList2"/>
    <dgm:cxn modelId="{38153BC3-54F9-4BCA-BC5F-238551462D86}" type="presParOf" srcId="{3F63E17E-3F0C-4361-A021-5F9C054AB9A6}" destId="{7A6F05F0-295B-4733-BCAC-0FA482DB0CA5}" srcOrd="3" destOrd="0" presId="urn:microsoft.com/office/officeart/2005/8/layout/vList2"/>
    <dgm:cxn modelId="{56494E21-9B1A-4211-A6E6-51F714937465}" type="presParOf" srcId="{3F63E17E-3F0C-4361-A021-5F9C054AB9A6}" destId="{75481899-7CF4-472B-894E-EC41DC67AE84}" srcOrd="4" destOrd="0" presId="urn:microsoft.com/office/officeart/2005/8/layout/vList2"/>
    <dgm:cxn modelId="{3C4C4C0F-C946-45D1-9096-B973B17F3188}" type="presParOf" srcId="{3F63E17E-3F0C-4361-A021-5F9C054AB9A6}" destId="{D4BD214A-8D19-47F6-A895-5C41E6F90608}" srcOrd="5" destOrd="0" presId="urn:microsoft.com/office/officeart/2005/8/layout/vList2"/>
    <dgm:cxn modelId="{5DF705F5-458B-4E3D-AC01-075B6CBFDC04}" type="presParOf" srcId="{3F63E17E-3F0C-4361-A021-5F9C054AB9A6}" destId="{62832AD1-E97D-4705-9B88-02712FD913FE}" srcOrd="6" destOrd="0" presId="urn:microsoft.com/office/officeart/2005/8/layout/vList2"/>
    <dgm:cxn modelId="{565FABD5-C1DC-4096-A130-690F6774A8EA}" type="presParOf" srcId="{3F63E17E-3F0C-4361-A021-5F9C054AB9A6}" destId="{FBC09C26-640F-4927-A807-D0D50BF50DC4}" srcOrd="7" destOrd="0" presId="urn:microsoft.com/office/officeart/2005/8/layout/vList2"/>
    <dgm:cxn modelId="{719E2518-A16E-48D8-A883-DCD368886291}" type="presParOf" srcId="{3F63E17E-3F0C-4361-A021-5F9C054AB9A6}" destId="{8986F57C-356D-4422-9790-7784CB3118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FC12-F180-417D-ACE6-F88CB5D8141E}">
      <dsp:nvSpPr>
        <dsp:cNvPr id="0" name=""/>
        <dsp:cNvSpPr/>
      </dsp:nvSpPr>
      <dsp:spPr>
        <a:xfrm>
          <a:off x="0" y="1271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het verschil tussen de oude en de nieuwe economie? (H0)</a:t>
          </a:r>
          <a:endParaRPr lang="en-US" sz="2200" kern="1200" dirty="0"/>
        </a:p>
      </dsp:txBody>
      <dsp:txXfrm>
        <a:off x="41465" y="54176"/>
        <a:ext cx="5301870" cy="766490"/>
      </dsp:txXfrm>
    </dsp:sp>
    <dsp:sp modelId="{310D8CBC-0981-4D66-BA1B-BD9C866F54F0}">
      <dsp:nvSpPr>
        <dsp:cNvPr id="0" name=""/>
        <dsp:cNvSpPr/>
      </dsp:nvSpPr>
      <dsp:spPr>
        <a:xfrm>
          <a:off x="0" y="92549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betekent deeleconomie? (H1)</a:t>
          </a:r>
          <a:endParaRPr lang="en-US" sz="2200" kern="1200" dirty="0"/>
        </a:p>
      </dsp:txBody>
      <dsp:txXfrm>
        <a:off x="41465" y="966956"/>
        <a:ext cx="5301870" cy="766490"/>
      </dsp:txXfrm>
    </dsp:sp>
    <dsp:sp modelId="{75481899-7CF4-472B-894E-EC41DC67AE84}">
      <dsp:nvSpPr>
        <dsp:cNvPr id="0" name=""/>
        <dsp:cNvSpPr/>
      </dsp:nvSpPr>
      <dsp:spPr>
        <a:xfrm>
          <a:off x="0" y="183827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een Value </a:t>
          </a:r>
          <a:r>
            <a:rPr lang="nl-NL" sz="2200" kern="1200" dirty="0" err="1"/>
            <a:t>Cycle</a:t>
          </a:r>
          <a:r>
            <a:rPr lang="nl-NL" sz="2200" kern="1200" dirty="0"/>
            <a:t>? (H2)</a:t>
          </a:r>
        </a:p>
      </dsp:txBody>
      <dsp:txXfrm>
        <a:off x="41465" y="1879736"/>
        <a:ext cx="5301870" cy="766490"/>
      </dsp:txXfrm>
    </dsp:sp>
    <dsp:sp modelId="{62832AD1-E97D-4705-9B88-02712FD913FE}">
      <dsp:nvSpPr>
        <dsp:cNvPr id="0" name=""/>
        <dsp:cNvSpPr/>
      </dsp:nvSpPr>
      <dsp:spPr>
        <a:xfrm>
          <a:off x="0" y="275105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de drie vuist regels, en waarom pas je deze toe? (H2)</a:t>
          </a:r>
          <a:endParaRPr lang="en-US" sz="2200" kern="1200" dirty="0"/>
        </a:p>
      </dsp:txBody>
      <dsp:txXfrm>
        <a:off x="41465" y="2792516"/>
        <a:ext cx="5301870" cy="766490"/>
      </dsp:txXfrm>
    </dsp:sp>
    <dsp:sp modelId="{8986F57C-356D-4422-9790-7784CB31181F}">
      <dsp:nvSpPr>
        <dsp:cNvPr id="0" name=""/>
        <dsp:cNvSpPr/>
      </dsp:nvSpPr>
      <dsp:spPr>
        <a:xfrm>
          <a:off x="0" y="366383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Waarom hoef je niet machtig te zijn om krachtig te zijn? (H3)</a:t>
          </a:r>
          <a:endParaRPr lang="en-US" sz="2200" kern="1200" dirty="0"/>
        </a:p>
      </dsp:txBody>
      <dsp:txXfrm>
        <a:off x="41465" y="3705296"/>
        <a:ext cx="5301870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BECB-5200-4FEB-80FC-90D87278F534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85377-0A1B-4A6D-8941-5E7B10A01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6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69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</a:p>
          <a:p>
            <a:endParaRPr lang="nl-NL" b="1" dirty="0"/>
          </a:p>
          <a:p>
            <a:r>
              <a:rPr lang="nl-NL" b="1" dirty="0"/>
              <a:t>Oude economie </a:t>
            </a:r>
            <a:r>
              <a:rPr lang="nl-NL" b="0" dirty="0"/>
              <a:t>Big is </a:t>
            </a:r>
            <a:r>
              <a:rPr lang="nl-NL" b="0" dirty="0" err="1"/>
              <a:t>beuatiful</a:t>
            </a:r>
            <a:r>
              <a:rPr lang="nl-NL" b="0" dirty="0"/>
              <a:t>….</a:t>
            </a:r>
          </a:p>
          <a:p>
            <a:endParaRPr lang="nl-NL" b="0" dirty="0"/>
          </a:p>
          <a:p>
            <a:r>
              <a:rPr lang="nl-NL" b="0" dirty="0"/>
              <a:t>Hoe, wat en waar. </a:t>
            </a:r>
          </a:p>
          <a:p>
            <a:r>
              <a:rPr lang="nl-NL" b="0" dirty="0"/>
              <a:t>Drie vuistregels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2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b="1" dirty="0"/>
              <a:t>Klik met je buren</a:t>
            </a:r>
            <a:br>
              <a:rPr lang="nl-NL" dirty="0"/>
            </a:br>
            <a:r>
              <a:rPr lang="nl-NL" dirty="0"/>
              <a:t>Klanten hechten waarde aan lokale ondernemingen, waarde aan ondernemingen in hun gemeenschap. Dit bied waarde in de context van de omgeving van hun klant. </a:t>
            </a:r>
          </a:p>
          <a:p>
            <a:pPr marL="0" indent="0">
              <a:buFontTx/>
              <a:buNone/>
            </a:pPr>
            <a:r>
              <a:rPr lang="nl-NL" dirty="0"/>
              <a:t>	</a:t>
            </a:r>
            <a:r>
              <a:rPr lang="nl-NL" b="1" dirty="0"/>
              <a:t>Philips Eindhoven </a:t>
            </a:r>
            <a:r>
              <a:rPr lang="nl-NL" b="0" dirty="0"/>
              <a:t>– goed voorbeeld, Philips zorgde goed voor zijn personeel en de buurt Eindhoven, Philips wist dat de kinderen van hun 	medewerkers uiteindelijk daar kwamen te werken. </a:t>
            </a:r>
            <a:endParaRPr lang="nl-NL" dirty="0"/>
          </a:p>
          <a:p>
            <a:pPr marL="0" indent="0">
              <a:buFontTx/>
              <a:buNone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b="1" dirty="0"/>
              <a:t>Weet de weg op het web</a:t>
            </a:r>
            <a:br>
              <a:rPr lang="nl-NL" dirty="0"/>
            </a:br>
            <a:r>
              <a:rPr lang="nl-NL" dirty="0"/>
              <a:t>Globalisering (zorg voor soepel zakendoen op verschillende schaalniveaus) snellere voorsprong als klanten je weten te vinden, bijna iedereen heeft internet.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Verplaats zo min mogelijk </a:t>
            </a:r>
            <a:br>
              <a:rPr lang="nl-NL" dirty="0"/>
            </a:br>
            <a:r>
              <a:rPr lang="nl-NL" dirty="0"/>
              <a:t>Het is niet milieuvriendelijk om te reizen, zoveel mogelijk regionaal. Dit is duurzaam en goed voor de lokale economie, punt 1.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85377-0A1B-4A6D-8941-5E7B10A0132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19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8098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6307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45969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45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6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1297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950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412629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772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59055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4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82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45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587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99828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503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2432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74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127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869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019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67510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87400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185A2-8869-4593-917C-8D041B3D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AA5261-5AD4-4438-AFF4-24CA6873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C3EE2E-58EC-4DAB-B51E-80DD5899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18BB3E-86A8-4DFC-9341-A5B33A48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7BCDEA-9CB1-4541-A9F4-75FA3F05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22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18293A-4818-4620-8263-12EE6672AE62}" type="datetime1">
              <a:rPr lang="nl-NL" smtClean="0"/>
              <a:t>14-12-2022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734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5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36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36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6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166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0799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154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0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oecdbetterlifeindex.org/#/11111111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‘De Wereld en Ik’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773362" y="1727561"/>
            <a:ext cx="2983276" cy="27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Begrippen: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Klanten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Schaalgrootte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 err="1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Gloc</a:t>
            </a:r>
            <a:r>
              <a:rPr lang="nl-NL" sz="1400" dirty="0" err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alisering</a:t>
            </a:r>
            <a:endParaRPr kumimoji="0" lang="nl-NL" sz="18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64184"/>
              </p:ext>
            </p:extLst>
          </p:nvPr>
        </p:nvGraphicFramePr>
        <p:xfrm>
          <a:off x="2048608" y="6161520"/>
          <a:ext cx="7443681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3262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4505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2765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38200" y="1727561"/>
            <a:ext cx="836782" cy="7019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89C826-1CCB-42CB-B51C-EF919B677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28977F-8D2E-43A9-A7BF-8CBFBC46C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5EE0F054-A7F1-4A05-967D-E5A1727AF1BE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156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Marktverkenning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Financieel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F7D7D343-C446-4269-9CDA-8F6FACD7F614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b="1"/>
              <a:t>Samenvatten en Evalueren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F7065EF-F80F-4AC4-86A8-8C7ED59B816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97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Lessen evalueren / Activerende werkvormen | actief@hetPallas">
            <a:extLst>
              <a:ext uri="{FF2B5EF4-FFF2-40B4-BE49-F238E27FC236}">
                <a16:creationId xmlns:a16="http://schemas.microsoft.com/office/drawing/2014/main" id="{B68799C2-15EF-44A7-BE2C-7283BAF50C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3" y="1846846"/>
            <a:ext cx="4376057" cy="39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4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‘De Wereld en Ik’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773362" y="1727561"/>
            <a:ext cx="2983276" cy="27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Begrippen: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Klanten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Schaalgrootte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 err="1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Gloc</a:t>
            </a:r>
            <a:r>
              <a:rPr lang="nl-NL" sz="1400" dirty="0" err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alisering</a:t>
            </a:r>
            <a:endParaRPr kumimoji="0" lang="nl-NL" sz="18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48608" y="6161520"/>
          <a:ext cx="7443681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3262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4505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2765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38200" y="1727561"/>
            <a:ext cx="836782" cy="7019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89C826-1CCB-42CB-B51C-EF919B677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28977F-8D2E-43A9-A7BF-8CBFBC46C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5EE0F054-A7F1-4A05-967D-E5A1727AF1BE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156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Marktverkenning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Financieel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F7D7D343-C446-4269-9CDA-8F6FACD7F614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</p:spTree>
    <p:extLst>
      <p:ext uri="{BB962C8B-B14F-4D97-AF65-F5344CB8AC3E}">
        <p14:creationId xmlns:p14="http://schemas.microsoft.com/office/powerpoint/2010/main" val="357456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b="1"/>
              <a:t>Kernbegrippen</a:t>
            </a:r>
          </a:p>
        </p:txBody>
      </p:sp>
      <p:pic>
        <p:nvPicPr>
          <p:cNvPr id="30724" name="Picture 4" descr="https://www.utwente.nl/.system/dl/ic~AQJVRBoDuu26Aik5CwAhvtYBBwHElwGZAYA622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0332" y="1600201"/>
            <a:ext cx="4503335" cy="4525963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nl-NL" b="1" dirty="0"/>
              <a:t>People - </a:t>
            </a:r>
            <a:r>
              <a:rPr lang="nl-NL" b="1" dirty="0" err="1"/>
              <a:t>Planet</a:t>
            </a:r>
            <a:r>
              <a:rPr lang="nl-NL" b="1" dirty="0"/>
              <a:t> – Profit</a:t>
            </a:r>
          </a:p>
          <a:p>
            <a:pPr>
              <a:spcAft>
                <a:spcPts val="600"/>
              </a:spcAft>
              <a:buNone/>
            </a:pPr>
            <a:endParaRPr lang="nl-NL" b="1" dirty="0"/>
          </a:p>
          <a:p>
            <a:pPr>
              <a:spcAft>
                <a:spcPts val="600"/>
              </a:spcAft>
              <a:buNone/>
            </a:pPr>
            <a:r>
              <a:rPr lang="nl-NL" dirty="0"/>
              <a:t>Sociale waarde</a:t>
            </a:r>
          </a:p>
          <a:p>
            <a:pPr>
              <a:spcAft>
                <a:spcPts val="600"/>
              </a:spcAft>
              <a:buNone/>
            </a:pPr>
            <a:r>
              <a:rPr lang="nl-NL" dirty="0"/>
              <a:t>Ecologische waarde</a:t>
            </a:r>
          </a:p>
          <a:p>
            <a:pPr>
              <a:spcAft>
                <a:spcPts val="600"/>
              </a:spcAft>
              <a:buNone/>
            </a:pPr>
            <a:r>
              <a:rPr lang="nl-NL" dirty="0"/>
              <a:t>Financiële waarde </a:t>
            </a:r>
          </a:p>
        </p:txBody>
      </p:sp>
    </p:spTree>
    <p:extLst>
      <p:ext uri="{BB962C8B-B14F-4D97-AF65-F5344CB8AC3E}">
        <p14:creationId xmlns:p14="http://schemas.microsoft.com/office/powerpoint/2010/main" val="2790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1446BBD-7FC2-95CA-8D68-954E7D29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</a:t>
            </a:r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56925476-331D-CAE2-9FB2-17C55D13A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" y="2435401"/>
            <a:ext cx="5645150" cy="3179287"/>
          </a:xfrm>
        </p:spPr>
      </p:pic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11D2432-F9DE-4370-6F99-0554609D7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Veranderen 3.0 - Gewoon aan de slag">
            <a:extLst>
              <a:ext uri="{FF2B5EF4-FFF2-40B4-BE49-F238E27FC236}">
                <a16:creationId xmlns:a16="http://schemas.microsoft.com/office/drawing/2014/main" id="{68C6A460-A458-03B3-39C8-F887AF43966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" t="-23492" r="-1" b="-2002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7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7575" y="188640"/>
            <a:ext cx="8229600" cy="1789331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3600" dirty="0"/>
              <a:t>Hoe meet je welvaart van een land?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In de Nieuwe Economie</a:t>
            </a:r>
          </a:p>
        </p:txBody>
      </p:sp>
      <p:pic>
        <p:nvPicPr>
          <p:cNvPr id="9" name="Afbeelding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39" y="1324408"/>
            <a:ext cx="2448272" cy="489654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50450" y="319816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Wat vinden jullie belangrijk?</a:t>
            </a:r>
          </a:p>
        </p:txBody>
      </p:sp>
      <p:pic>
        <p:nvPicPr>
          <p:cNvPr id="3076" name="Picture 4" descr="Click Button with Hand Pointer Clicking. Click Me Vector Web Button Stock  Illustration - Illustration of computer, pointer: 150232104">
            <a:extLst>
              <a:ext uri="{FF2B5EF4-FFF2-40B4-BE49-F238E27FC236}">
                <a16:creationId xmlns:a16="http://schemas.microsoft.com/office/drawing/2014/main" id="{9847E0C1-681A-D962-6AE0-05331EF3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50" y="5791219"/>
            <a:ext cx="859465" cy="85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83B15-C6DE-B41A-FC75-585AC457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Schaalgrootte</a:t>
            </a:r>
          </a:p>
        </p:txBody>
      </p:sp>
      <p:pic>
        <p:nvPicPr>
          <p:cNvPr id="3076" name="Picture 4" descr="Local to Global">
            <a:extLst>
              <a:ext uri="{FF2B5EF4-FFF2-40B4-BE49-F238E27FC236}">
                <a16:creationId xmlns:a16="http://schemas.microsoft.com/office/drawing/2014/main" id="{0FC6CF78-508F-6324-8907-364E436A41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79" y="1804738"/>
            <a:ext cx="5423842" cy="35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7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DDA474-1373-4B7F-B020-4C223948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Lokaal tot mondiaal</a:t>
            </a:r>
          </a:p>
        </p:txBody>
      </p:sp>
      <p:pic>
        <p:nvPicPr>
          <p:cNvPr id="3074" name="Picture 2" descr="Tilburg - Wikipedia">
            <a:extLst>
              <a:ext uri="{FF2B5EF4-FFF2-40B4-BE49-F238E27FC236}">
                <a16:creationId xmlns:a16="http://schemas.microsoft.com/office/drawing/2014/main" id="{20B0A70A-FED7-4033-A13D-60AD27084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7" y="1148696"/>
            <a:ext cx="3420456" cy="22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derland - Wikipedia">
            <a:extLst>
              <a:ext uri="{FF2B5EF4-FFF2-40B4-BE49-F238E27FC236}">
                <a16:creationId xmlns:a16="http://schemas.microsoft.com/office/drawing/2014/main" id="{D0BA38A1-4BAC-4096-8257-F4AF5875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29" y="632866"/>
            <a:ext cx="2361221" cy="26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2CCC7-1324-4269-A6D8-F1509E594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38" y="3989069"/>
            <a:ext cx="3013262" cy="2410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7357D39-19DA-490A-8971-C4ED3F48DEB8}"/>
              </a:ext>
            </a:extLst>
          </p:cNvPr>
          <p:cNvSpPr txBox="1"/>
          <p:nvPr/>
        </p:nvSpPr>
        <p:spPr>
          <a:xfrm>
            <a:off x="971658" y="3544342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BA647D1-1B06-43E7-816D-D44C5D54637D}"/>
              </a:ext>
            </a:extLst>
          </p:cNvPr>
          <p:cNvSpPr txBox="1"/>
          <p:nvPr/>
        </p:nvSpPr>
        <p:spPr>
          <a:xfrm>
            <a:off x="6545356" y="341013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F8FDF7-79B5-4CF2-854F-01E5E58A567A}"/>
              </a:ext>
            </a:extLst>
          </p:cNvPr>
          <p:cNvSpPr txBox="1"/>
          <p:nvPr/>
        </p:nvSpPr>
        <p:spPr>
          <a:xfrm>
            <a:off x="365279" y="6444662"/>
            <a:ext cx="632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7F68481-0BA2-441C-BE70-7E69B974BAAF}"/>
              </a:ext>
            </a:extLst>
          </p:cNvPr>
          <p:cNvSpPr txBox="1"/>
          <p:nvPr/>
        </p:nvSpPr>
        <p:spPr>
          <a:xfrm>
            <a:off x="7159545" y="6446361"/>
            <a:ext cx="397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  <a:endParaRPr lang="nl-NL" b="1" dirty="0"/>
          </a:p>
        </p:txBody>
      </p:sp>
      <p:pic>
        <p:nvPicPr>
          <p:cNvPr id="2" name="Picture 2" descr="The Peters World Map: Shows correctly the actual sizes of the continents | World  map continents, Accurate world map, World map printable">
            <a:extLst>
              <a:ext uri="{FF2B5EF4-FFF2-40B4-BE49-F238E27FC236}">
                <a16:creationId xmlns:a16="http://schemas.microsoft.com/office/drawing/2014/main" id="{5D35F2C3-1DB8-404F-868F-565175C5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93" y="3893707"/>
            <a:ext cx="3948846" cy="2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170FBA-6656-4790-94C6-B162D56E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9" y="296561"/>
            <a:ext cx="9211726" cy="1012050"/>
          </a:xfrm>
        </p:spPr>
        <p:txBody>
          <a:bodyPr/>
          <a:lstStyle/>
          <a:p>
            <a:r>
              <a:rPr lang="nl-NL" dirty="0"/>
              <a:t>Is globalisering dan iets voor in de geschiedenisboeken?</a:t>
            </a:r>
          </a:p>
        </p:txBody>
      </p:sp>
      <p:pic>
        <p:nvPicPr>
          <p:cNvPr id="2050" name="Picture 2" descr="Wereldkampioen globalisering">
            <a:extLst>
              <a:ext uri="{FF2B5EF4-FFF2-40B4-BE49-F238E27FC236}">
                <a16:creationId xmlns:a16="http://schemas.microsoft.com/office/drawing/2014/main" id="{76BE387D-CB5C-45DA-AF4A-36C7A19A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2" y="2280936"/>
            <a:ext cx="9965030" cy="35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0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1486F-F01A-C537-855E-F08D0417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Glocalisering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7722DE-ADBA-2F58-EAAD-5247C093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2679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Hoe kan je dan mondiaal ondernemen terwijl je zo min mogelijk reisbewegingen wilt maken?</a:t>
            </a:r>
          </a:p>
        </p:txBody>
      </p:sp>
    </p:spTree>
    <p:extLst>
      <p:ext uri="{BB962C8B-B14F-4D97-AF65-F5344CB8AC3E}">
        <p14:creationId xmlns:p14="http://schemas.microsoft.com/office/powerpoint/2010/main" val="164056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07FABF-263B-4F2C-969F-13106DF4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764305" cy="1162050"/>
          </a:xfrm>
        </p:spPr>
        <p:txBody>
          <a:bodyPr/>
          <a:lstStyle/>
          <a:p>
            <a:r>
              <a:rPr lang="nl-NL" dirty="0"/>
              <a:t>Drie vuistregels</a:t>
            </a:r>
            <a:br>
              <a:rPr lang="nl-NL" dirty="0"/>
            </a:br>
            <a:r>
              <a:rPr lang="nl-NL" dirty="0"/>
              <a:t>maximaal lokaal en maximaal internationaal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A5EF40-CBCA-41E3-AE85-EF639BD6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Verplaats zo min mogelijk </a:t>
            </a:r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Focus op </a:t>
            </a:r>
            <a:r>
              <a:rPr lang="nl-NL" sz="1800" dirty="0" err="1"/>
              <a:t>waardecreatie</a:t>
            </a:r>
            <a:br>
              <a:rPr lang="nl-NL" sz="1800" dirty="0"/>
            </a:br>
            <a:r>
              <a:rPr lang="nl-NL" sz="1800" dirty="0"/>
              <a:t>(</a:t>
            </a:r>
            <a:r>
              <a:rPr lang="nl-NL" sz="1800" dirty="0" err="1"/>
              <a:t>planet</a:t>
            </a:r>
            <a:r>
              <a:rPr lang="nl-NL" sz="1800" dirty="0"/>
              <a:t>, </a:t>
            </a:r>
            <a:r>
              <a:rPr lang="nl-NL" sz="1800" dirty="0" err="1"/>
              <a:t>people</a:t>
            </a:r>
            <a:r>
              <a:rPr lang="nl-NL" sz="1800" dirty="0"/>
              <a:t>, </a:t>
            </a:r>
            <a:r>
              <a:rPr lang="nl-NL" sz="1800" dirty="0" err="1"/>
              <a:t>profit</a:t>
            </a:r>
            <a:r>
              <a:rPr lang="nl-NL" sz="1800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Samenwerking met overheden</a:t>
            </a:r>
          </a:p>
        </p:txBody>
      </p:sp>
      <p:pic>
        <p:nvPicPr>
          <p:cNvPr id="1026" name="Picture 2" descr="Onze 10 vuistregels voor mens- en milieuvriendelijke acties | JBC België">
            <a:extLst>
              <a:ext uri="{FF2B5EF4-FFF2-40B4-BE49-F238E27FC236}">
                <a16:creationId xmlns:a16="http://schemas.microsoft.com/office/drawing/2014/main" id="{CBC19074-33C3-46A2-A38F-C40805E97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4"/>
          <a:stretch/>
        </p:blipFill>
        <p:spPr bwMode="auto">
          <a:xfrm>
            <a:off x="5345765" y="1980826"/>
            <a:ext cx="5603037" cy="4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15170E-D495-4DFD-8E4E-B9EF57AB9AA5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0D02DF95-2C09-4121-93E4-774AFF4034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B6861B-80FA-45AB-8ADA-C6FC62FDC8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499</Words>
  <Application>Microsoft Office PowerPoint</Application>
  <PresentationFormat>Breedbeeld</PresentationFormat>
  <Paragraphs>102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ThemaYuverta</vt:lpstr>
      <vt:lpstr>PowerPoint-presentatie</vt:lpstr>
      <vt:lpstr>Kernbegrippen</vt:lpstr>
      <vt:lpstr>Herhaling</vt:lpstr>
      <vt:lpstr>Hoe meet je welvaart van een land?  In de Nieuwe Economie</vt:lpstr>
      <vt:lpstr>Schaalgrootte</vt:lpstr>
      <vt:lpstr>Lokaal tot mondiaal</vt:lpstr>
      <vt:lpstr>Is globalisering dan iets voor in de geschiedenisboeken?</vt:lpstr>
      <vt:lpstr>Glocalisering</vt:lpstr>
      <vt:lpstr>Drie vuistregels maximaal lokaal en maximaal internationaal</vt:lpstr>
      <vt:lpstr>Samenvatten en Evalueren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1</cp:revision>
  <dcterms:created xsi:type="dcterms:W3CDTF">2022-11-23T09:40:32Z</dcterms:created>
  <dcterms:modified xsi:type="dcterms:W3CDTF">2022-12-14T10:09:38Z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